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4"/>
  </p:sldMasterIdLst>
  <p:notesMasterIdLst>
    <p:notesMasterId r:id="rId25"/>
  </p:notesMasterIdLst>
  <p:sldIdLst>
    <p:sldId id="256" r:id="rId5"/>
    <p:sldId id="309" r:id="rId6"/>
    <p:sldId id="271" r:id="rId7"/>
    <p:sldId id="262" r:id="rId8"/>
    <p:sldId id="322" r:id="rId9"/>
    <p:sldId id="294" r:id="rId10"/>
    <p:sldId id="288" r:id="rId11"/>
    <p:sldId id="296" r:id="rId12"/>
    <p:sldId id="260" r:id="rId13"/>
    <p:sldId id="270" r:id="rId14"/>
    <p:sldId id="257" r:id="rId15"/>
    <p:sldId id="324" r:id="rId16"/>
    <p:sldId id="325" r:id="rId17"/>
    <p:sldId id="327" r:id="rId18"/>
    <p:sldId id="334" r:id="rId19"/>
    <p:sldId id="332" r:id="rId20"/>
    <p:sldId id="330" r:id="rId21"/>
    <p:sldId id="333" r:id="rId22"/>
    <p:sldId id="335" r:id="rId23"/>
    <p:sldId id="311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2AEF9EC-60BF-4FAE-BE4B-0A2D8B01E893}">
          <p14:sldIdLst>
            <p14:sldId id="256"/>
            <p14:sldId id="309"/>
            <p14:sldId id="271"/>
            <p14:sldId id="262"/>
            <p14:sldId id="322"/>
            <p14:sldId id="294"/>
            <p14:sldId id="288"/>
            <p14:sldId id="296"/>
            <p14:sldId id="260"/>
            <p14:sldId id="270"/>
            <p14:sldId id="257"/>
            <p14:sldId id="324"/>
            <p14:sldId id="325"/>
            <p14:sldId id="327"/>
            <p14:sldId id="334"/>
            <p14:sldId id="332"/>
            <p14:sldId id="330"/>
            <p14:sldId id="333"/>
            <p14:sldId id="335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9D6E60-C3D6-423B-8F67-E2142627783F}" v="32" dt="2023-06-29T06:32:36.540"/>
    <p1510:client id="{F73090C2-AA92-DAAA-D143-58EE65E4410F}" v="112" dt="2023-06-29T06:56:32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08" autoAdjust="0"/>
  </p:normalViewPr>
  <p:slideViewPr>
    <p:cSldViewPr snapToGrid="0">
      <p:cViewPr varScale="1">
        <p:scale>
          <a:sx n="117" d="100"/>
          <a:sy n="117" d="100"/>
        </p:scale>
        <p:origin x="3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alie POMMIER - POK SAS" userId="S::magalie.pommier@pok-fire.com::428126f9-6334-40f4-8798-f9ad14f973c7" providerId="AD" clId="Web-{F73090C2-AA92-DAAA-D143-58EE65E4410F}"/>
    <pc:docChg chg="modSld">
      <pc:chgData name="Magalie POMMIER - POK SAS" userId="S::magalie.pommier@pok-fire.com::428126f9-6334-40f4-8798-f9ad14f973c7" providerId="AD" clId="Web-{F73090C2-AA92-DAAA-D143-58EE65E4410F}" dt="2023-06-29T06:56:32.422" v="59" actId="14100"/>
      <pc:docMkLst>
        <pc:docMk/>
      </pc:docMkLst>
      <pc:sldChg chg="modSp">
        <pc:chgData name="Magalie POMMIER - POK SAS" userId="S::magalie.pommier@pok-fire.com::428126f9-6334-40f4-8798-f9ad14f973c7" providerId="AD" clId="Web-{F73090C2-AA92-DAAA-D143-58EE65E4410F}" dt="2023-06-29T06:45:23.682" v="10" actId="20577"/>
        <pc:sldMkLst>
          <pc:docMk/>
          <pc:sldMk cId="1051523437" sldId="260"/>
        </pc:sldMkLst>
        <pc:spChg chg="mod">
          <ac:chgData name="Magalie POMMIER - POK SAS" userId="S::magalie.pommier@pok-fire.com::428126f9-6334-40f4-8798-f9ad14f973c7" providerId="AD" clId="Web-{F73090C2-AA92-DAAA-D143-58EE65E4410F}" dt="2023-06-29T06:45:23.682" v="10" actId="20577"/>
          <ac:spMkLst>
            <pc:docMk/>
            <pc:sldMk cId="1051523437" sldId="260"/>
            <ac:spMk id="2" creationId="{83F60205-1A0B-D419-D268-6216CA2B743D}"/>
          </ac:spMkLst>
        </pc:spChg>
      </pc:sldChg>
      <pc:sldChg chg="modSp">
        <pc:chgData name="Magalie POMMIER - POK SAS" userId="S::magalie.pommier@pok-fire.com::428126f9-6334-40f4-8798-f9ad14f973c7" providerId="AD" clId="Web-{F73090C2-AA92-DAAA-D143-58EE65E4410F}" dt="2023-06-29T06:44:42.398" v="5" actId="20577"/>
        <pc:sldMkLst>
          <pc:docMk/>
          <pc:sldMk cId="2483549721" sldId="288"/>
        </pc:sldMkLst>
        <pc:spChg chg="mod">
          <ac:chgData name="Magalie POMMIER - POK SAS" userId="S::magalie.pommier@pok-fire.com::428126f9-6334-40f4-8798-f9ad14f973c7" providerId="AD" clId="Web-{F73090C2-AA92-DAAA-D143-58EE65E4410F}" dt="2023-06-29T06:44:42.398" v="5" actId="20577"/>
          <ac:spMkLst>
            <pc:docMk/>
            <pc:sldMk cId="2483549721" sldId="288"/>
            <ac:spMk id="2" creationId="{FAE308E7-1567-7A57-26A8-9760C3C5AD51}"/>
          </ac:spMkLst>
        </pc:spChg>
      </pc:sldChg>
      <pc:sldChg chg="modSp">
        <pc:chgData name="Magalie POMMIER - POK SAS" userId="S::magalie.pommier@pok-fire.com::428126f9-6334-40f4-8798-f9ad14f973c7" providerId="AD" clId="Web-{F73090C2-AA92-DAAA-D143-58EE65E4410F}" dt="2023-06-29T06:47:37.986" v="58" actId="1076"/>
        <pc:sldMkLst>
          <pc:docMk/>
          <pc:sldMk cId="1336060864" sldId="309"/>
        </pc:sldMkLst>
        <pc:spChg chg="mod">
          <ac:chgData name="Magalie POMMIER - POK SAS" userId="S::magalie.pommier@pok-fire.com::428126f9-6334-40f4-8798-f9ad14f973c7" providerId="AD" clId="Web-{F73090C2-AA92-DAAA-D143-58EE65E4410F}" dt="2023-06-29T06:47:37.986" v="58" actId="1076"/>
          <ac:spMkLst>
            <pc:docMk/>
            <pc:sldMk cId="1336060864" sldId="309"/>
            <ac:spMk id="2" creationId="{6139D125-4E11-E593-1701-C903864AE31E}"/>
          </ac:spMkLst>
        </pc:spChg>
      </pc:sldChg>
      <pc:sldChg chg="modSp">
        <pc:chgData name="Magalie POMMIER - POK SAS" userId="S::magalie.pommier@pok-fire.com::428126f9-6334-40f4-8798-f9ad14f973c7" providerId="AD" clId="Web-{F73090C2-AA92-DAAA-D143-58EE65E4410F}" dt="2023-06-29T06:45:05.744" v="8" actId="20577"/>
        <pc:sldMkLst>
          <pc:docMk/>
          <pc:sldMk cId="2697142888" sldId="322"/>
        </pc:sldMkLst>
        <pc:spChg chg="mod">
          <ac:chgData name="Magalie POMMIER - POK SAS" userId="S::magalie.pommier@pok-fire.com::428126f9-6334-40f4-8798-f9ad14f973c7" providerId="AD" clId="Web-{F73090C2-AA92-DAAA-D143-58EE65E4410F}" dt="2023-06-29T06:45:05.744" v="8" actId="20577"/>
          <ac:spMkLst>
            <pc:docMk/>
            <pc:sldMk cId="2697142888" sldId="322"/>
            <ac:spMk id="3" creationId="{EBED8281-9A88-EDA9-9D0F-EECD0C57CA95}"/>
          </ac:spMkLst>
        </pc:spChg>
      </pc:sldChg>
      <pc:sldChg chg="modSp">
        <pc:chgData name="Magalie POMMIER - POK SAS" userId="S::magalie.pommier@pok-fire.com::428126f9-6334-40f4-8798-f9ad14f973c7" providerId="AD" clId="Web-{F73090C2-AA92-DAAA-D143-58EE65E4410F}" dt="2023-06-29T06:56:32.422" v="59" actId="14100"/>
        <pc:sldMkLst>
          <pc:docMk/>
          <pc:sldMk cId="3851277052" sldId="335"/>
        </pc:sldMkLst>
        <pc:picChg chg="mod">
          <ac:chgData name="Magalie POMMIER - POK SAS" userId="S::magalie.pommier@pok-fire.com::428126f9-6334-40f4-8798-f9ad14f973c7" providerId="AD" clId="Web-{F73090C2-AA92-DAAA-D143-58EE65E4410F}" dt="2023-06-29T06:56:32.422" v="59" actId="14100"/>
          <ac:picMkLst>
            <pc:docMk/>
            <pc:sldMk cId="3851277052" sldId="335"/>
            <ac:picMk id="7" creationId="{B47F890E-D994-6A5E-390F-46DD4EB86F8E}"/>
          </ac:picMkLst>
        </pc:picChg>
      </pc:sldChg>
    </pc:docChg>
  </pc:docChgLst>
  <pc:docChgLst>
    <pc:chgData name="Magalie POMMIER - POK SAS" userId="428126f9-6334-40f4-8798-f9ad14f973c7" providerId="ADAL" clId="{F69D6E60-C3D6-423B-8F67-E2142627783F}"/>
    <pc:docChg chg="undo custSel addSld delSld modSld sldOrd modSection">
      <pc:chgData name="Magalie POMMIER - POK SAS" userId="428126f9-6334-40f4-8798-f9ad14f973c7" providerId="ADAL" clId="{F69D6E60-C3D6-423B-8F67-E2142627783F}" dt="2023-06-29T06:33:02.754" v="4821" actId="1076"/>
      <pc:docMkLst>
        <pc:docMk/>
      </pc:docMkLst>
      <pc:sldChg chg="modSp mod">
        <pc:chgData name="Magalie POMMIER - POK SAS" userId="428126f9-6334-40f4-8798-f9ad14f973c7" providerId="ADAL" clId="{F69D6E60-C3D6-423B-8F67-E2142627783F}" dt="2023-06-19T06:13:27.738" v="30" actId="1076"/>
        <pc:sldMkLst>
          <pc:docMk/>
          <pc:sldMk cId="2976689109" sldId="256"/>
        </pc:sldMkLst>
        <pc:spChg chg="mod">
          <ac:chgData name="Magalie POMMIER - POK SAS" userId="428126f9-6334-40f4-8798-f9ad14f973c7" providerId="ADAL" clId="{F69D6E60-C3D6-423B-8F67-E2142627783F}" dt="2023-06-19T06:13:27.738" v="30" actId="1076"/>
          <ac:spMkLst>
            <pc:docMk/>
            <pc:sldMk cId="2976689109" sldId="256"/>
            <ac:spMk id="2" creationId="{00000000-0000-0000-0000-000000000000}"/>
          </ac:spMkLst>
        </pc:spChg>
      </pc:sldChg>
      <pc:sldChg chg="modSp mod">
        <pc:chgData name="Magalie POMMIER - POK SAS" userId="428126f9-6334-40f4-8798-f9ad14f973c7" providerId="ADAL" clId="{F69D6E60-C3D6-423B-8F67-E2142627783F}" dt="2023-06-26T08:10:39.124" v="3340" actId="1076"/>
        <pc:sldMkLst>
          <pc:docMk/>
          <pc:sldMk cId="2870613968" sldId="257"/>
        </pc:sldMkLst>
        <pc:spChg chg="mod">
          <ac:chgData name="Magalie POMMIER - POK SAS" userId="428126f9-6334-40f4-8798-f9ad14f973c7" providerId="ADAL" clId="{F69D6E60-C3D6-423B-8F67-E2142627783F}" dt="2023-06-26T08:10:39.124" v="3340" actId="1076"/>
          <ac:spMkLst>
            <pc:docMk/>
            <pc:sldMk cId="2870613968" sldId="257"/>
            <ac:spMk id="3" creationId="{89CD1186-6BE8-DD2E-A9DC-8FBC629D2D6B}"/>
          </ac:spMkLst>
        </pc:spChg>
      </pc:sldChg>
      <pc:sldChg chg="addSp modSp mod">
        <pc:chgData name="Magalie POMMIER - POK SAS" userId="428126f9-6334-40f4-8798-f9ad14f973c7" providerId="ADAL" clId="{F69D6E60-C3D6-423B-8F67-E2142627783F}" dt="2023-06-20T11:47:05.850" v="351" actId="20577"/>
        <pc:sldMkLst>
          <pc:docMk/>
          <pc:sldMk cId="1051523437" sldId="260"/>
        </pc:sldMkLst>
        <pc:spChg chg="add mod">
          <ac:chgData name="Magalie POMMIER - POK SAS" userId="428126f9-6334-40f4-8798-f9ad14f973c7" providerId="ADAL" clId="{F69D6E60-C3D6-423B-8F67-E2142627783F}" dt="2023-06-20T11:47:05.850" v="351" actId="20577"/>
          <ac:spMkLst>
            <pc:docMk/>
            <pc:sldMk cId="1051523437" sldId="260"/>
            <ac:spMk id="2" creationId="{83F60205-1A0B-D419-D268-6216CA2B743D}"/>
          </ac:spMkLst>
        </pc:spChg>
      </pc:sldChg>
      <pc:sldChg chg="addSp delSp modSp mod">
        <pc:chgData name="Magalie POMMIER - POK SAS" userId="428126f9-6334-40f4-8798-f9ad14f973c7" providerId="ADAL" clId="{F69D6E60-C3D6-423B-8F67-E2142627783F}" dt="2023-06-27T11:31:13.664" v="3349" actId="20577"/>
        <pc:sldMkLst>
          <pc:docMk/>
          <pc:sldMk cId="1380384395" sldId="262"/>
        </pc:sldMkLst>
        <pc:spChg chg="add del mod">
          <ac:chgData name="Magalie POMMIER - POK SAS" userId="428126f9-6334-40f4-8798-f9ad14f973c7" providerId="ADAL" clId="{F69D6E60-C3D6-423B-8F67-E2142627783F}" dt="2023-06-20T13:33:54.878" v="625"/>
          <ac:spMkLst>
            <pc:docMk/>
            <pc:sldMk cId="1380384395" sldId="262"/>
            <ac:spMk id="2" creationId="{9A18082B-8D52-1F2D-A801-B4868CE34767}"/>
          </ac:spMkLst>
        </pc:spChg>
        <pc:spChg chg="mod">
          <ac:chgData name="Magalie POMMIER - POK SAS" userId="428126f9-6334-40f4-8798-f9ad14f973c7" providerId="ADAL" clId="{F69D6E60-C3D6-423B-8F67-E2142627783F}" dt="2023-06-20T13:33:53.739" v="623" actId="20577"/>
          <ac:spMkLst>
            <pc:docMk/>
            <pc:sldMk cId="1380384395" sldId="262"/>
            <ac:spMk id="4" creationId="{30193C3F-74B9-65C2-4BF9-C599AA6D71AA}"/>
          </ac:spMkLst>
        </pc:spChg>
        <pc:spChg chg="add mod">
          <ac:chgData name="Magalie POMMIER - POK SAS" userId="428126f9-6334-40f4-8798-f9ad14f973c7" providerId="ADAL" clId="{F69D6E60-C3D6-423B-8F67-E2142627783F}" dt="2023-06-27T11:31:13.664" v="3349" actId="20577"/>
          <ac:spMkLst>
            <pc:docMk/>
            <pc:sldMk cId="1380384395" sldId="262"/>
            <ac:spMk id="6" creationId="{27AFC49F-7DD4-B36E-EC95-96525AB60002}"/>
          </ac:spMkLst>
        </pc:spChg>
      </pc:sldChg>
      <pc:sldChg chg="modSp mod">
        <pc:chgData name="Magalie POMMIER - POK SAS" userId="428126f9-6334-40f4-8798-f9ad14f973c7" providerId="ADAL" clId="{F69D6E60-C3D6-423B-8F67-E2142627783F}" dt="2023-06-27T11:34:56.872" v="3376" actId="20577"/>
        <pc:sldMkLst>
          <pc:docMk/>
          <pc:sldMk cId="3637848477" sldId="270"/>
        </pc:sldMkLst>
        <pc:spChg chg="mod">
          <ac:chgData name="Magalie POMMIER - POK SAS" userId="428126f9-6334-40f4-8798-f9ad14f973c7" providerId="ADAL" clId="{F69D6E60-C3D6-423B-8F67-E2142627783F}" dt="2023-06-27T11:34:56.872" v="3376" actId="20577"/>
          <ac:spMkLst>
            <pc:docMk/>
            <pc:sldMk cId="3637848477" sldId="270"/>
            <ac:spMk id="3" creationId="{73886734-029E-DEF5-8EDE-0976CCE7C5BB}"/>
          </ac:spMkLst>
        </pc:spChg>
      </pc:sldChg>
      <pc:sldChg chg="del">
        <pc:chgData name="Magalie POMMIER - POK SAS" userId="428126f9-6334-40f4-8798-f9ad14f973c7" providerId="ADAL" clId="{F69D6E60-C3D6-423B-8F67-E2142627783F}" dt="2023-06-26T06:18:57.313" v="2527" actId="2696"/>
        <pc:sldMkLst>
          <pc:docMk/>
          <pc:sldMk cId="3120845671" sldId="278"/>
        </pc:sldMkLst>
      </pc:sldChg>
      <pc:sldChg chg="modSp add del mod">
        <pc:chgData name="Magalie POMMIER - POK SAS" userId="428126f9-6334-40f4-8798-f9ad14f973c7" providerId="ADAL" clId="{F69D6E60-C3D6-423B-8F67-E2142627783F}" dt="2023-06-26T06:18:45.615" v="2526" actId="20577"/>
        <pc:sldMkLst>
          <pc:docMk/>
          <pc:sldMk cId="2483549721" sldId="288"/>
        </pc:sldMkLst>
        <pc:spChg chg="mod">
          <ac:chgData name="Magalie POMMIER - POK SAS" userId="428126f9-6334-40f4-8798-f9ad14f973c7" providerId="ADAL" clId="{F69D6E60-C3D6-423B-8F67-E2142627783F}" dt="2023-06-26T06:18:45.615" v="2526" actId="20577"/>
          <ac:spMkLst>
            <pc:docMk/>
            <pc:sldMk cId="2483549721" sldId="288"/>
            <ac:spMk id="2" creationId="{FAE308E7-1567-7A57-26A8-9760C3C5AD51}"/>
          </ac:spMkLst>
        </pc:spChg>
      </pc:sldChg>
      <pc:sldChg chg="del">
        <pc:chgData name="Magalie POMMIER - POK SAS" userId="428126f9-6334-40f4-8798-f9ad14f973c7" providerId="ADAL" clId="{F69D6E60-C3D6-423B-8F67-E2142627783F}" dt="2023-06-27T11:36:56.618" v="3423" actId="2696"/>
        <pc:sldMkLst>
          <pc:docMk/>
          <pc:sldMk cId="4166094136" sldId="289"/>
        </pc:sldMkLst>
      </pc:sldChg>
      <pc:sldChg chg="modSp add del mod">
        <pc:chgData name="Magalie POMMIER - POK SAS" userId="428126f9-6334-40f4-8798-f9ad14f973c7" providerId="ADAL" clId="{F69D6E60-C3D6-423B-8F67-E2142627783F}" dt="2023-06-27T11:36:50.600" v="3422" actId="1076"/>
        <pc:sldMkLst>
          <pc:docMk/>
          <pc:sldMk cId="939155511" sldId="296"/>
        </pc:sldMkLst>
        <pc:spChg chg="mod">
          <ac:chgData name="Magalie POMMIER - POK SAS" userId="428126f9-6334-40f4-8798-f9ad14f973c7" providerId="ADAL" clId="{F69D6E60-C3D6-423B-8F67-E2142627783F}" dt="2023-06-27T11:36:50.600" v="3422" actId="1076"/>
          <ac:spMkLst>
            <pc:docMk/>
            <pc:sldMk cId="939155511" sldId="296"/>
            <ac:spMk id="3" creationId="{00000000-0000-0000-0000-000000000000}"/>
          </ac:spMkLst>
        </pc:spChg>
      </pc:sldChg>
      <pc:sldChg chg="addSp modSp mod">
        <pc:chgData name="Magalie POMMIER - POK SAS" userId="428126f9-6334-40f4-8798-f9ad14f973c7" providerId="ADAL" clId="{F69D6E60-C3D6-423B-8F67-E2142627783F}" dt="2023-06-26T06:17:49.373" v="2499" actId="20577"/>
        <pc:sldMkLst>
          <pc:docMk/>
          <pc:sldMk cId="2697142888" sldId="322"/>
        </pc:sldMkLst>
        <pc:spChg chg="add mod">
          <ac:chgData name="Magalie POMMIER - POK SAS" userId="428126f9-6334-40f4-8798-f9ad14f973c7" providerId="ADAL" clId="{F69D6E60-C3D6-423B-8F67-E2142627783F}" dt="2023-06-26T06:17:49.373" v="2499" actId="20577"/>
          <ac:spMkLst>
            <pc:docMk/>
            <pc:sldMk cId="2697142888" sldId="322"/>
            <ac:spMk id="3" creationId="{EBED8281-9A88-EDA9-9D0F-EECD0C57CA95}"/>
          </ac:spMkLst>
        </pc:spChg>
        <pc:spChg chg="mod">
          <ac:chgData name="Magalie POMMIER - POK SAS" userId="428126f9-6334-40f4-8798-f9ad14f973c7" providerId="ADAL" clId="{F69D6E60-C3D6-423B-8F67-E2142627783F}" dt="2023-06-20T13:42:26.971" v="1453" actId="1076"/>
          <ac:spMkLst>
            <pc:docMk/>
            <pc:sldMk cId="2697142888" sldId="322"/>
            <ac:spMk id="5" creationId="{81FE95E8-70FC-DB72-4061-4EC5BD0A4C2F}"/>
          </ac:spMkLst>
        </pc:spChg>
      </pc:sldChg>
      <pc:sldChg chg="addSp modSp mod">
        <pc:chgData name="Magalie POMMIER - POK SAS" userId="428126f9-6334-40f4-8798-f9ad14f973c7" providerId="ADAL" clId="{F69D6E60-C3D6-423B-8F67-E2142627783F}" dt="2023-06-27T11:50:47.759" v="4217" actId="207"/>
        <pc:sldMkLst>
          <pc:docMk/>
          <pc:sldMk cId="2934458008" sldId="325"/>
        </pc:sldMkLst>
        <pc:spChg chg="mod">
          <ac:chgData name="Magalie POMMIER - POK SAS" userId="428126f9-6334-40f4-8798-f9ad14f973c7" providerId="ADAL" clId="{F69D6E60-C3D6-423B-8F67-E2142627783F}" dt="2023-06-27T11:37:36.096" v="3460" actId="20577"/>
          <ac:spMkLst>
            <pc:docMk/>
            <pc:sldMk cId="2934458008" sldId="325"/>
            <ac:spMk id="2" creationId="{617AD77E-B707-A0EF-14E2-2A0AE9305C06}"/>
          </ac:spMkLst>
        </pc:spChg>
        <pc:spChg chg="add mod">
          <ac:chgData name="Magalie POMMIER - POK SAS" userId="428126f9-6334-40f4-8798-f9ad14f973c7" providerId="ADAL" clId="{F69D6E60-C3D6-423B-8F67-E2142627783F}" dt="2023-06-27T11:50:47.759" v="4217" actId="207"/>
          <ac:spMkLst>
            <pc:docMk/>
            <pc:sldMk cId="2934458008" sldId="325"/>
            <ac:spMk id="4" creationId="{29A72684-28E5-19A3-BD42-F2E05069EF7F}"/>
          </ac:spMkLst>
        </pc:spChg>
      </pc:sldChg>
      <pc:sldChg chg="addSp delSp modSp del mod modNotesTx">
        <pc:chgData name="Magalie POMMIER - POK SAS" userId="428126f9-6334-40f4-8798-f9ad14f973c7" providerId="ADAL" clId="{F69D6E60-C3D6-423B-8F67-E2142627783F}" dt="2023-06-28T14:20:37.305" v="4530" actId="2696"/>
        <pc:sldMkLst>
          <pc:docMk/>
          <pc:sldMk cId="2120471885" sldId="328"/>
        </pc:sldMkLst>
        <pc:spChg chg="mod">
          <ac:chgData name="Magalie POMMIER - POK SAS" userId="428126f9-6334-40f4-8798-f9ad14f973c7" providerId="ADAL" clId="{F69D6E60-C3D6-423B-8F67-E2142627783F}" dt="2023-06-28T09:14:46.845" v="4351" actId="1076"/>
          <ac:spMkLst>
            <pc:docMk/>
            <pc:sldMk cId="2120471885" sldId="328"/>
            <ac:spMk id="2" creationId="{B5616941-A488-14ED-DB49-5D09FEBD6BB9}"/>
          </ac:spMkLst>
        </pc:spChg>
        <pc:spChg chg="add mod">
          <ac:chgData name="Magalie POMMIER - POK SAS" userId="428126f9-6334-40f4-8798-f9ad14f973c7" providerId="ADAL" clId="{F69D6E60-C3D6-423B-8F67-E2142627783F}" dt="2023-06-28T09:18:03.715" v="4453" actId="255"/>
          <ac:spMkLst>
            <pc:docMk/>
            <pc:sldMk cId="2120471885" sldId="328"/>
            <ac:spMk id="10" creationId="{E4AFCDA4-5FAB-590A-11B9-4DE50C80C4B8}"/>
          </ac:spMkLst>
        </pc:spChg>
        <pc:graphicFrameChg chg="add">
          <ac:chgData name="Magalie POMMIER - POK SAS" userId="428126f9-6334-40f4-8798-f9ad14f973c7" providerId="ADAL" clId="{F69D6E60-C3D6-423B-8F67-E2142627783F}" dt="2023-06-28T14:08:23.159" v="4524"/>
          <ac:graphicFrameMkLst>
            <pc:docMk/>
            <pc:sldMk cId="2120471885" sldId="328"/>
            <ac:graphicFrameMk id="11" creationId="{A184236D-8B9E-1A54-D6C1-185A69A6F088}"/>
          </ac:graphicFrameMkLst>
        </pc:graphicFrameChg>
        <pc:graphicFrameChg chg="add">
          <ac:chgData name="Magalie POMMIER - POK SAS" userId="428126f9-6334-40f4-8798-f9ad14f973c7" providerId="ADAL" clId="{F69D6E60-C3D6-423B-8F67-E2142627783F}" dt="2023-06-28T14:09:19.826" v="4525"/>
          <ac:graphicFrameMkLst>
            <pc:docMk/>
            <pc:sldMk cId="2120471885" sldId="328"/>
            <ac:graphicFrameMk id="12" creationId="{5A115FAD-D499-8E08-B6D3-41B3F2BB1D06}"/>
          </ac:graphicFrameMkLst>
        </pc:graphicFrameChg>
        <pc:graphicFrameChg chg="add">
          <ac:chgData name="Magalie POMMIER - POK SAS" userId="428126f9-6334-40f4-8798-f9ad14f973c7" providerId="ADAL" clId="{F69D6E60-C3D6-423B-8F67-E2142627783F}" dt="2023-06-28T14:09:20.795" v="4526"/>
          <ac:graphicFrameMkLst>
            <pc:docMk/>
            <pc:sldMk cId="2120471885" sldId="328"/>
            <ac:graphicFrameMk id="13" creationId="{31E3CEB2-ADCF-39B7-34E8-C38EE1E209B0}"/>
          </ac:graphicFrameMkLst>
        </pc:graphicFrameChg>
        <pc:graphicFrameChg chg="add">
          <ac:chgData name="Magalie POMMIER - POK SAS" userId="428126f9-6334-40f4-8798-f9ad14f973c7" providerId="ADAL" clId="{F69D6E60-C3D6-423B-8F67-E2142627783F}" dt="2023-06-28T14:09:27.476" v="4527"/>
          <ac:graphicFrameMkLst>
            <pc:docMk/>
            <pc:sldMk cId="2120471885" sldId="328"/>
            <ac:graphicFrameMk id="14" creationId="{682BC0B1-510F-3709-2208-1FE222421D2B}"/>
          </ac:graphicFrameMkLst>
        </pc:graphicFrameChg>
        <pc:graphicFrameChg chg="add">
          <ac:chgData name="Magalie POMMIER - POK SAS" userId="428126f9-6334-40f4-8798-f9ad14f973c7" providerId="ADAL" clId="{F69D6E60-C3D6-423B-8F67-E2142627783F}" dt="2023-06-28T14:20:26.124" v="4528"/>
          <ac:graphicFrameMkLst>
            <pc:docMk/>
            <pc:sldMk cId="2120471885" sldId="328"/>
            <ac:graphicFrameMk id="15" creationId="{F858B7D8-BD8A-672C-282C-A1674411AC26}"/>
          </ac:graphicFrameMkLst>
        </pc:graphicFrameChg>
        <pc:graphicFrameChg chg="add">
          <ac:chgData name="Magalie POMMIER - POK SAS" userId="428126f9-6334-40f4-8798-f9ad14f973c7" providerId="ADAL" clId="{F69D6E60-C3D6-423B-8F67-E2142627783F}" dt="2023-06-28T14:20:31.662" v="4529"/>
          <ac:graphicFrameMkLst>
            <pc:docMk/>
            <pc:sldMk cId="2120471885" sldId="328"/>
            <ac:graphicFrameMk id="16" creationId="{A3362315-BBA5-D874-D76F-6E5494BAB4D1}"/>
          </ac:graphicFrameMkLst>
        </pc:graphicFrameChg>
        <pc:picChg chg="add del mod">
          <ac:chgData name="Magalie POMMIER - POK SAS" userId="428126f9-6334-40f4-8798-f9ad14f973c7" providerId="ADAL" clId="{F69D6E60-C3D6-423B-8F67-E2142627783F}" dt="2023-06-27T12:15:02.331" v="4276" actId="478"/>
          <ac:picMkLst>
            <pc:docMk/>
            <pc:sldMk cId="2120471885" sldId="328"/>
            <ac:picMk id="5" creationId="{E3D051C7-0355-2649-46E3-05A867BF9CAA}"/>
          </ac:picMkLst>
        </pc:picChg>
        <pc:picChg chg="add del mod">
          <ac:chgData name="Magalie POMMIER - POK SAS" userId="428126f9-6334-40f4-8798-f9ad14f973c7" providerId="ADAL" clId="{F69D6E60-C3D6-423B-8F67-E2142627783F}" dt="2023-06-28T14:08:04.295" v="4523" actId="478"/>
          <ac:picMkLst>
            <pc:docMk/>
            <pc:sldMk cId="2120471885" sldId="328"/>
            <ac:picMk id="7" creationId="{17735C1B-A2A7-31D8-C770-7DBEB16EF072}"/>
          </ac:picMkLst>
        </pc:picChg>
        <pc:picChg chg="add del mod">
          <ac:chgData name="Magalie POMMIER - POK SAS" userId="428126f9-6334-40f4-8798-f9ad14f973c7" providerId="ADAL" clId="{F69D6E60-C3D6-423B-8F67-E2142627783F}" dt="2023-06-28T09:17:09.408" v="4432" actId="21"/>
          <ac:picMkLst>
            <pc:docMk/>
            <pc:sldMk cId="2120471885" sldId="328"/>
            <ac:picMk id="9" creationId="{4BADDD90-FC0B-47CD-0EA5-2D1FBF168862}"/>
          </ac:picMkLst>
        </pc:picChg>
      </pc:sldChg>
      <pc:sldChg chg="addSp delSp modSp new del mod ord">
        <pc:chgData name="Magalie POMMIER - POK SAS" userId="428126f9-6334-40f4-8798-f9ad14f973c7" providerId="ADAL" clId="{F69D6E60-C3D6-423B-8F67-E2142627783F}" dt="2023-06-28T16:04:15.098" v="4547" actId="2696"/>
        <pc:sldMkLst>
          <pc:docMk/>
          <pc:sldMk cId="94821566" sldId="329"/>
        </pc:sldMkLst>
        <pc:spChg chg="del">
          <ac:chgData name="Magalie POMMIER - POK SAS" userId="428126f9-6334-40f4-8798-f9ad14f973c7" providerId="ADAL" clId="{F69D6E60-C3D6-423B-8F67-E2142627783F}" dt="2023-06-27T12:54:17.509" v="4324" actId="478"/>
          <ac:spMkLst>
            <pc:docMk/>
            <pc:sldMk cId="94821566" sldId="329"/>
            <ac:spMk id="2" creationId="{5CE87A12-4792-D84D-9F05-602045C1F109}"/>
          </ac:spMkLst>
        </pc:spChg>
        <pc:spChg chg="del">
          <ac:chgData name="Magalie POMMIER - POK SAS" userId="428126f9-6334-40f4-8798-f9ad14f973c7" providerId="ADAL" clId="{F69D6E60-C3D6-423B-8F67-E2142627783F}" dt="2023-06-27T12:54:18.956" v="4325" actId="478"/>
          <ac:spMkLst>
            <pc:docMk/>
            <pc:sldMk cId="94821566" sldId="329"/>
            <ac:spMk id="3" creationId="{B9C17B71-1634-8EB5-BF80-B60C96DAED1E}"/>
          </ac:spMkLst>
        </pc:spChg>
        <pc:spChg chg="del">
          <ac:chgData name="Magalie POMMIER - POK SAS" userId="428126f9-6334-40f4-8798-f9ad14f973c7" providerId="ADAL" clId="{F69D6E60-C3D6-423B-8F67-E2142627783F}" dt="2023-06-27T12:54:14.812" v="4323" actId="478"/>
          <ac:spMkLst>
            <pc:docMk/>
            <pc:sldMk cId="94821566" sldId="329"/>
            <ac:spMk id="5" creationId="{E64F82E3-905E-327A-E42C-77A233BE2BBB}"/>
          </ac:spMkLst>
        </pc:spChg>
        <pc:spChg chg="mod">
          <ac:chgData name="Magalie POMMIER - POK SAS" userId="428126f9-6334-40f4-8798-f9ad14f973c7" providerId="ADAL" clId="{F69D6E60-C3D6-423B-8F67-E2142627783F}" dt="2023-06-28T09:15:04.991" v="4365" actId="1076"/>
          <ac:spMkLst>
            <pc:docMk/>
            <pc:sldMk cId="94821566" sldId="329"/>
            <ac:spMk id="6" creationId="{EA9C1CDB-8972-7677-F67F-9A70B5CD3D7F}"/>
          </ac:spMkLst>
        </pc:spChg>
        <pc:spChg chg="add mod">
          <ac:chgData name="Magalie POMMIER - POK SAS" userId="428126f9-6334-40f4-8798-f9ad14f973c7" providerId="ADAL" clId="{F69D6E60-C3D6-423B-8F67-E2142627783F}" dt="2023-06-28T09:18:54.354" v="4466"/>
          <ac:spMkLst>
            <pc:docMk/>
            <pc:sldMk cId="94821566" sldId="329"/>
            <ac:spMk id="11" creationId="{D02D10FF-557A-9EB0-0D2A-DCA4D9DC790E}"/>
          </ac:spMkLst>
        </pc:spChg>
        <pc:graphicFrameChg chg="add">
          <ac:chgData name="Magalie POMMIER - POK SAS" userId="428126f9-6334-40f4-8798-f9ad14f973c7" providerId="ADAL" clId="{F69D6E60-C3D6-423B-8F67-E2142627783F}" dt="2023-06-28T14:39:10.781" v="4533"/>
          <ac:graphicFrameMkLst>
            <pc:docMk/>
            <pc:sldMk cId="94821566" sldId="329"/>
            <ac:graphicFrameMk id="12" creationId="{A43F2DD9-43E3-09EB-BFE4-4B0CBADCB2BB}"/>
          </ac:graphicFrameMkLst>
        </pc:graphicFrameChg>
        <pc:picChg chg="add del mod">
          <ac:chgData name="Magalie POMMIER - POK SAS" userId="428126f9-6334-40f4-8798-f9ad14f973c7" providerId="ADAL" clId="{F69D6E60-C3D6-423B-8F67-E2142627783F}" dt="2023-06-28T09:18:28.527" v="4457" actId="478"/>
          <ac:picMkLst>
            <pc:docMk/>
            <pc:sldMk cId="94821566" sldId="329"/>
            <ac:picMk id="8" creationId="{90EB628B-04F2-40D4-9403-5569B830B2AD}"/>
          </ac:picMkLst>
        </pc:picChg>
        <pc:picChg chg="add mod">
          <ac:chgData name="Magalie POMMIER - POK SAS" userId="428126f9-6334-40f4-8798-f9ad14f973c7" providerId="ADAL" clId="{F69D6E60-C3D6-423B-8F67-E2142627783F}" dt="2023-06-28T09:18:37.158" v="4461" actId="1076"/>
          <ac:picMkLst>
            <pc:docMk/>
            <pc:sldMk cId="94821566" sldId="329"/>
            <ac:picMk id="10" creationId="{52CBA998-5FA2-3E3B-507D-D9673BFF2DCC}"/>
          </ac:picMkLst>
        </pc:picChg>
      </pc:sldChg>
      <pc:sldChg chg="addSp delSp modSp new mod ord">
        <pc:chgData name="Magalie POMMIER - POK SAS" userId="428126f9-6334-40f4-8798-f9ad14f973c7" providerId="ADAL" clId="{F69D6E60-C3D6-423B-8F67-E2142627783F}" dt="2023-06-29T06:31:59.682" v="4809" actId="1076"/>
        <pc:sldMkLst>
          <pc:docMk/>
          <pc:sldMk cId="1922071133" sldId="330"/>
        </pc:sldMkLst>
        <pc:spChg chg="del">
          <ac:chgData name="Magalie POMMIER - POK SAS" userId="428126f9-6334-40f4-8798-f9ad14f973c7" providerId="ADAL" clId="{F69D6E60-C3D6-423B-8F67-E2142627783F}" dt="2023-06-28T09:15:14.031" v="4366" actId="478"/>
          <ac:spMkLst>
            <pc:docMk/>
            <pc:sldMk cId="1922071133" sldId="330"/>
            <ac:spMk id="3" creationId="{16410690-0B51-DEA3-8B07-3CCA17ABA4B6}"/>
          </ac:spMkLst>
        </pc:spChg>
        <pc:spChg chg="del mod">
          <ac:chgData name="Magalie POMMIER - POK SAS" userId="428126f9-6334-40f4-8798-f9ad14f973c7" providerId="ADAL" clId="{F69D6E60-C3D6-423B-8F67-E2142627783F}" dt="2023-06-29T06:29:41.409" v="4771" actId="478"/>
          <ac:spMkLst>
            <pc:docMk/>
            <pc:sldMk cId="1922071133" sldId="330"/>
            <ac:spMk id="4" creationId="{1E3C1834-A33A-6000-D2B2-E2B0C258D305}"/>
          </ac:spMkLst>
        </pc:spChg>
        <pc:spChg chg="add del mod">
          <ac:chgData name="Magalie POMMIER - POK SAS" userId="428126f9-6334-40f4-8798-f9ad14f973c7" providerId="ADAL" clId="{F69D6E60-C3D6-423B-8F67-E2142627783F}" dt="2023-06-29T06:29:42.395" v="4772" actId="478"/>
          <ac:spMkLst>
            <pc:docMk/>
            <pc:sldMk cId="1922071133" sldId="330"/>
            <ac:spMk id="5" creationId="{B7244F27-FBFE-F137-8137-DE9941C5DC51}"/>
          </ac:spMkLst>
        </pc:spChg>
        <pc:spChg chg="add del mod">
          <ac:chgData name="Magalie POMMIER - POK SAS" userId="428126f9-6334-40f4-8798-f9ad14f973c7" providerId="ADAL" clId="{F69D6E60-C3D6-423B-8F67-E2142627783F}" dt="2023-06-29T06:29:44.436" v="4773" actId="478"/>
          <ac:spMkLst>
            <pc:docMk/>
            <pc:sldMk cId="1922071133" sldId="330"/>
            <ac:spMk id="7" creationId="{780D6079-93ED-F162-E006-AF49D421B933}"/>
          </ac:spMkLst>
        </pc:spChg>
        <pc:spChg chg="add mod">
          <ac:chgData name="Magalie POMMIER - POK SAS" userId="428126f9-6334-40f4-8798-f9ad14f973c7" providerId="ADAL" clId="{F69D6E60-C3D6-423B-8F67-E2142627783F}" dt="2023-06-29T06:30:45.376" v="4790" actId="20577"/>
          <ac:spMkLst>
            <pc:docMk/>
            <pc:sldMk cId="1922071133" sldId="330"/>
            <ac:spMk id="8" creationId="{8E3EF43C-8178-C9B6-E101-0D22E73AD325}"/>
          </ac:spMkLst>
        </pc:spChg>
        <pc:picChg chg="add del mod">
          <ac:chgData name="Magalie POMMIER - POK SAS" userId="428126f9-6334-40f4-8798-f9ad14f973c7" providerId="ADAL" clId="{F69D6E60-C3D6-423B-8F67-E2142627783F}" dt="2023-06-29T06:29:46.275" v="4774" actId="478"/>
          <ac:picMkLst>
            <pc:docMk/>
            <pc:sldMk cId="1922071133" sldId="330"/>
            <ac:picMk id="6" creationId="{E06919E3-032B-1B17-E142-E3CC19C67043}"/>
          </ac:picMkLst>
        </pc:picChg>
        <pc:picChg chg="add mod">
          <ac:chgData name="Magalie POMMIER - POK SAS" userId="428126f9-6334-40f4-8798-f9ad14f973c7" providerId="ADAL" clId="{F69D6E60-C3D6-423B-8F67-E2142627783F}" dt="2023-06-29T06:31:59.682" v="4809" actId="1076"/>
          <ac:picMkLst>
            <pc:docMk/>
            <pc:sldMk cId="1922071133" sldId="330"/>
            <ac:picMk id="10" creationId="{60972120-72CC-82D7-51D2-719F143E8007}"/>
          </ac:picMkLst>
        </pc:picChg>
      </pc:sldChg>
      <pc:sldChg chg="addSp delSp modSp new del mod">
        <pc:chgData name="Magalie POMMIER - POK SAS" userId="428126f9-6334-40f4-8798-f9ad14f973c7" providerId="ADAL" clId="{F69D6E60-C3D6-423B-8F67-E2142627783F}" dt="2023-06-28T14:21:27.828" v="4532" actId="2696"/>
        <pc:sldMkLst>
          <pc:docMk/>
          <pc:sldMk cId="3374649661" sldId="331"/>
        </pc:sldMkLst>
        <pc:spChg chg="del">
          <ac:chgData name="Magalie POMMIER - POK SAS" userId="428126f9-6334-40f4-8798-f9ad14f973c7" providerId="ADAL" clId="{F69D6E60-C3D6-423B-8F67-E2142627783F}" dt="2023-06-28T09:16:22.135" v="4420" actId="478"/>
          <ac:spMkLst>
            <pc:docMk/>
            <pc:sldMk cId="3374649661" sldId="331"/>
            <ac:spMk id="2" creationId="{71055916-CED2-627E-AAF6-E0CAC172CA80}"/>
          </ac:spMkLst>
        </pc:spChg>
        <pc:spChg chg="del">
          <ac:chgData name="Magalie POMMIER - POK SAS" userId="428126f9-6334-40f4-8798-f9ad14f973c7" providerId="ADAL" clId="{F69D6E60-C3D6-423B-8F67-E2142627783F}" dt="2023-06-28T09:16:29.414" v="4421" actId="478"/>
          <ac:spMkLst>
            <pc:docMk/>
            <pc:sldMk cId="3374649661" sldId="331"/>
            <ac:spMk id="4" creationId="{0629EE31-7B8E-8C37-B0D6-259CD5EDE8F5}"/>
          </ac:spMkLst>
        </pc:spChg>
        <pc:spChg chg="del">
          <ac:chgData name="Magalie POMMIER - POK SAS" userId="428126f9-6334-40f4-8798-f9ad14f973c7" providerId="ADAL" clId="{F69D6E60-C3D6-423B-8F67-E2142627783F}" dt="2023-06-28T09:16:30.991" v="4422" actId="478"/>
          <ac:spMkLst>
            <pc:docMk/>
            <pc:sldMk cId="3374649661" sldId="331"/>
            <ac:spMk id="5" creationId="{596B48CB-7AC4-12C9-5224-5781EEA7CD9D}"/>
          </ac:spMkLst>
        </pc:spChg>
        <pc:spChg chg="add del mod">
          <ac:chgData name="Magalie POMMIER - POK SAS" userId="428126f9-6334-40f4-8798-f9ad14f973c7" providerId="ADAL" clId="{F69D6E60-C3D6-423B-8F67-E2142627783F}" dt="2023-06-28T09:16:44.887" v="4425" actId="478"/>
          <ac:spMkLst>
            <pc:docMk/>
            <pc:sldMk cId="3374649661" sldId="331"/>
            <ac:spMk id="7" creationId="{E10CD525-B40E-1079-873D-9E9B24637A5D}"/>
          </ac:spMkLst>
        </pc:spChg>
        <pc:spChg chg="add mod">
          <ac:chgData name="Magalie POMMIER - POK SAS" userId="428126f9-6334-40f4-8798-f9ad14f973c7" providerId="ADAL" clId="{F69D6E60-C3D6-423B-8F67-E2142627783F}" dt="2023-06-28T09:17:04.095" v="4431" actId="1076"/>
          <ac:spMkLst>
            <pc:docMk/>
            <pc:sldMk cId="3374649661" sldId="331"/>
            <ac:spMk id="9" creationId="{AC7041A3-ED9E-7E9F-106A-D2735E211D94}"/>
          </ac:spMkLst>
        </pc:spChg>
        <pc:spChg chg="add mod">
          <ac:chgData name="Magalie POMMIER - POK SAS" userId="428126f9-6334-40f4-8798-f9ad14f973c7" providerId="ADAL" clId="{F69D6E60-C3D6-423B-8F67-E2142627783F}" dt="2023-06-28T09:18:12.930" v="4455" actId="255"/>
          <ac:spMkLst>
            <pc:docMk/>
            <pc:sldMk cId="3374649661" sldId="331"/>
            <ac:spMk id="11" creationId="{7058743F-2389-24A3-DDDA-CF6244574E09}"/>
          </ac:spMkLst>
        </pc:spChg>
        <pc:graphicFrameChg chg="add">
          <ac:chgData name="Magalie POMMIER - POK SAS" userId="428126f9-6334-40f4-8798-f9ad14f973c7" providerId="ADAL" clId="{F69D6E60-C3D6-423B-8F67-E2142627783F}" dt="2023-06-28T14:20:41.538" v="4531"/>
          <ac:graphicFrameMkLst>
            <pc:docMk/>
            <pc:sldMk cId="3374649661" sldId="331"/>
            <ac:graphicFrameMk id="12" creationId="{8EEED6E7-E181-AF53-458E-EBABB89D3E2E}"/>
          </ac:graphicFrameMkLst>
        </pc:graphicFrameChg>
        <pc:picChg chg="add del mod">
          <ac:chgData name="Magalie POMMIER - POK SAS" userId="428126f9-6334-40f4-8798-f9ad14f973c7" providerId="ADAL" clId="{F69D6E60-C3D6-423B-8F67-E2142627783F}" dt="2023-06-28T09:16:59.846" v="4429" actId="478"/>
          <ac:picMkLst>
            <pc:docMk/>
            <pc:sldMk cId="3374649661" sldId="331"/>
            <ac:picMk id="8" creationId="{6AF57FE2-FE38-F000-6293-C0D18E8D1A78}"/>
          </ac:picMkLst>
        </pc:picChg>
        <pc:picChg chg="add mod">
          <ac:chgData name="Magalie POMMIER - POK SAS" userId="428126f9-6334-40f4-8798-f9ad14f973c7" providerId="ADAL" clId="{F69D6E60-C3D6-423B-8F67-E2142627783F}" dt="2023-06-28T09:17:17.566" v="4436" actId="14100"/>
          <ac:picMkLst>
            <pc:docMk/>
            <pc:sldMk cId="3374649661" sldId="331"/>
            <ac:picMk id="10" creationId="{F3287BED-4AEC-5B81-8D44-04B2B6948EF4}"/>
          </ac:picMkLst>
        </pc:picChg>
      </pc:sldChg>
      <pc:sldChg chg="addSp delSp modSp add mod modAnim">
        <pc:chgData name="Magalie POMMIER - POK SAS" userId="428126f9-6334-40f4-8798-f9ad14f973c7" providerId="ADAL" clId="{F69D6E60-C3D6-423B-8F67-E2142627783F}" dt="2023-06-29T06:30:35.034" v="4788" actId="1076"/>
        <pc:sldMkLst>
          <pc:docMk/>
          <pc:sldMk cId="1891736583" sldId="332"/>
        </pc:sldMkLst>
        <pc:spChg chg="add mod">
          <ac:chgData name="Magalie POMMIER - POK SAS" userId="428126f9-6334-40f4-8798-f9ad14f973c7" providerId="ADAL" clId="{F69D6E60-C3D6-423B-8F67-E2142627783F}" dt="2023-06-28T09:18:59.866" v="4467"/>
          <ac:spMkLst>
            <pc:docMk/>
            <pc:sldMk cId="1891736583" sldId="332"/>
            <ac:spMk id="2" creationId="{89D5E50E-69CA-4331-B5C1-0C5DA75F5B6F}"/>
          </ac:spMkLst>
        </pc:spChg>
        <pc:spChg chg="add mod">
          <ac:chgData name="Magalie POMMIER - POK SAS" userId="428126f9-6334-40f4-8798-f9ad14f973c7" providerId="ADAL" clId="{F69D6E60-C3D6-423B-8F67-E2142627783F}" dt="2023-06-29T06:30:35.034" v="4788" actId="1076"/>
          <ac:spMkLst>
            <pc:docMk/>
            <pc:sldMk cId="1891736583" sldId="332"/>
            <ac:spMk id="5" creationId="{B73143EF-F46C-6ECB-F310-B5F0141FFCF0}"/>
          </ac:spMkLst>
        </pc:spChg>
        <pc:spChg chg="del mod">
          <ac:chgData name="Magalie POMMIER - POK SAS" userId="428126f9-6334-40f4-8798-f9ad14f973c7" providerId="ADAL" clId="{F69D6E60-C3D6-423B-8F67-E2142627783F}" dt="2023-06-29T06:29:14.435" v="4766" actId="478"/>
          <ac:spMkLst>
            <pc:docMk/>
            <pc:sldMk cId="1891736583" sldId="332"/>
            <ac:spMk id="6" creationId="{EA9C1CDB-8972-7677-F67F-9A70B5CD3D7F}"/>
          </ac:spMkLst>
        </pc:spChg>
        <pc:picChg chg="add mod">
          <ac:chgData name="Magalie POMMIER - POK SAS" userId="428126f9-6334-40f4-8798-f9ad14f973c7" providerId="ADAL" clId="{F69D6E60-C3D6-423B-8F67-E2142627783F}" dt="2023-06-29T06:29:32.530" v="4770" actId="1076"/>
          <ac:picMkLst>
            <pc:docMk/>
            <pc:sldMk cId="1891736583" sldId="332"/>
            <ac:picMk id="3" creationId="{FDA62E22-B8D9-D1AB-4244-E0BA78685F36}"/>
          </ac:picMkLst>
        </pc:picChg>
        <pc:picChg chg="del mod">
          <ac:chgData name="Magalie POMMIER - POK SAS" userId="428126f9-6334-40f4-8798-f9ad14f973c7" providerId="ADAL" clId="{F69D6E60-C3D6-423B-8F67-E2142627783F}" dt="2023-06-28T15:29:49.345" v="4534" actId="478"/>
          <ac:picMkLst>
            <pc:docMk/>
            <pc:sldMk cId="1891736583" sldId="332"/>
            <ac:picMk id="8" creationId="{90EB628B-04F2-40D4-9403-5569B830B2AD}"/>
          </ac:picMkLst>
        </pc:picChg>
        <pc:picChg chg="del">
          <ac:chgData name="Magalie POMMIER - POK SAS" userId="428126f9-6334-40f4-8798-f9ad14f973c7" providerId="ADAL" clId="{F69D6E60-C3D6-423B-8F67-E2142627783F}" dt="2023-06-28T09:18:39.822" v="4462" actId="478"/>
          <ac:picMkLst>
            <pc:docMk/>
            <pc:sldMk cId="1891736583" sldId="332"/>
            <ac:picMk id="10" creationId="{52CBA998-5FA2-3E3B-507D-D9673BFF2DCC}"/>
          </ac:picMkLst>
        </pc:picChg>
      </pc:sldChg>
      <pc:sldChg chg="addSp delSp modSp add mod modAnim">
        <pc:chgData name="Magalie POMMIER - POK SAS" userId="428126f9-6334-40f4-8798-f9ad14f973c7" providerId="ADAL" clId="{F69D6E60-C3D6-423B-8F67-E2142627783F}" dt="2023-06-29T06:33:02.754" v="4821" actId="1076"/>
        <pc:sldMkLst>
          <pc:docMk/>
          <pc:sldMk cId="2408191203" sldId="333"/>
        </pc:sldMkLst>
        <pc:spChg chg="del">
          <ac:chgData name="Magalie POMMIER - POK SAS" userId="428126f9-6334-40f4-8798-f9ad14f973c7" providerId="ADAL" clId="{F69D6E60-C3D6-423B-8F67-E2142627783F}" dt="2023-06-29T06:29:50.069" v="4775" actId="478"/>
          <ac:spMkLst>
            <pc:docMk/>
            <pc:sldMk cId="2408191203" sldId="333"/>
            <ac:spMk id="4" creationId="{1E3C1834-A33A-6000-D2B2-E2B0C258D305}"/>
          </ac:spMkLst>
        </pc:spChg>
        <pc:spChg chg="add del mod">
          <ac:chgData name="Magalie POMMIER - POK SAS" userId="428126f9-6334-40f4-8798-f9ad14f973c7" providerId="ADAL" clId="{F69D6E60-C3D6-423B-8F67-E2142627783F}" dt="2023-06-29T06:29:53.763" v="4777" actId="478"/>
          <ac:spMkLst>
            <pc:docMk/>
            <pc:sldMk cId="2408191203" sldId="333"/>
            <ac:spMk id="6" creationId="{5D88F1F3-1F66-08EA-3EB9-0E91EA08B95D}"/>
          </ac:spMkLst>
        </pc:spChg>
        <pc:spChg chg="add del mod">
          <ac:chgData name="Magalie POMMIER - POK SAS" userId="428126f9-6334-40f4-8798-f9ad14f973c7" providerId="ADAL" clId="{F69D6E60-C3D6-423B-8F67-E2142627783F}" dt="2023-06-29T06:29:52.092" v="4776" actId="478"/>
          <ac:spMkLst>
            <pc:docMk/>
            <pc:sldMk cId="2408191203" sldId="333"/>
            <ac:spMk id="7" creationId="{2CD3EAEF-D486-D5C4-EFB5-63F794E06ED5}"/>
          </ac:spMkLst>
        </pc:spChg>
        <pc:spChg chg="add mod">
          <ac:chgData name="Magalie POMMIER - POK SAS" userId="428126f9-6334-40f4-8798-f9ad14f973c7" providerId="ADAL" clId="{F69D6E60-C3D6-423B-8F67-E2142627783F}" dt="2023-06-29T06:30:51.272" v="4792" actId="20577"/>
          <ac:spMkLst>
            <pc:docMk/>
            <pc:sldMk cId="2408191203" sldId="333"/>
            <ac:spMk id="8" creationId="{E348F085-5482-AFE3-7478-02C8D2F991B4}"/>
          </ac:spMkLst>
        </pc:spChg>
        <pc:picChg chg="add del mod">
          <ac:chgData name="Magalie POMMIER - POK SAS" userId="428126f9-6334-40f4-8798-f9ad14f973c7" providerId="ADAL" clId="{F69D6E60-C3D6-423B-8F67-E2142627783F}" dt="2023-06-29T06:29:55.547" v="4778" actId="478"/>
          <ac:picMkLst>
            <pc:docMk/>
            <pc:sldMk cId="2408191203" sldId="333"/>
            <ac:picMk id="5" creationId="{E15CC65C-42E8-CE98-BD83-02C05880A5F1}"/>
          </ac:picMkLst>
        </pc:picChg>
        <pc:picChg chg="del">
          <ac:chgData name="Magalie POMMIER - POK SAS" userId="428126f9-6334-40f4-8798-f9ad14f973c7" providerId="ADAL" clId="{F69D6E60-C3D6-423B-8F67-E2142627783F}" dt="2023-06-28T09:19:16.765" v="4470" actId="478"/>
          <ac:picMkLst>
            <pc:docMk/>
            <pc:sldMk cId="2408191203" sldId="333"/>
            <ac:picMk id="6" creationId="{E06919E3-032B-1B17-E142-E3CC19C67043}"/>
          </ac:picMkLst>
        </pc:picChg>
        <pc:picChg chg="add mod">
          <ac:chgData name="Magalie POMMIER - POK SAS" userId="428126f9-6334-40f4-8798-f9ad14f973c7" providerId="ADAL" clId="{F69D6E60-C3D6-423B-8F67-E2142627783F}" dt="2023-06-29T06:33:02.754" v="4821" actId="1076"/>
          <ac:picMkLst>
            <pc:docMk/>
            <pc:sldMk cId="2408191203" sldId="333"/>
            <ac:picMk id="9" creationId="{296CCE78-FEDA-B08B-1BC8-B1FB366BC704}"/>
          </ac:picMkLst>
        </pc:picChg>
      </pc:sldChg>
      <pc:sldChg chg="addSp delSp modSp new mod ord">
        <pc:chgData name="Magalie POMMIER - POK SAS" userId="428126f9-6334-40f4-8798-f9ad14f973c7" providerId="ADAL" clId="{F69D6E60-C3D6-423B-8F67-E2142627783F}" dt="2023-06-29T06:29:05.346" v="4763" actId="1076"/>
        <pc:sldMkLst>
          <pc:docMk/>
          <pc:sldMk cId="1364572045" sldId="334"/>
        </pc:sldMkLst>
        <pc:spChg chg="del">
          <ac:chgData name="Magalie POMMIER - POK SAS" userId="428126f9-6334-40f4-8798-f9ad14f973c7" providerId="ADAL" clId="{F69D6E60-C3D6-423B-8F67-E2142627783F}" dt="2023-06-29T06:25:40.363" v="4587" actId="478"/>
          <ac:spMkLst>
            <pc:docMk/>
            <pc:sldMk cId="1364572045" sldId="334"/>
            <ac:spMk id="2" creationId="{54AC2017-CDD6-478A-507B-7DE2113392DC}"/>
          </ac:spMkLst>
        </pc:spChg>
        <pc:spChg chg="del">
          <ac:chgData name="Magalie POMMIER - POK SAS" userId="428126f9-6334-40f4-8798-f9ad14f973c7" providerId="ADAL" clId="{F69D6E60-C3D6-423B-8F67-E2142627783F}" dt="2023-06-29T06:25:04.549" v="4553" actId="478"/>
          <ac:spMkLst>
            <pc:docMk/>
            <pc:sldMk cId="1364572045" sldId="334"/>
            <ac:spMk id="4" creationId="{3715F501-DF61-F6BA-43CF-EFCFA721D7CC}"/>
          </ac:spMkLst>
        </pc:spChg>
        <pc:spChg chg="mod">
          <ac:chgData name="Magalie POMMIER - POK SAS" userId="428126f9-6334-40f4-8798-f9ad14f973c7" providerId="ADAL" clId="{F69D6E60-C3D6-423B-8F67-E2142627783F}" dt="2023-06-29T06:25:33.427" v="4586" actId="20577"/>
          <ac:spMkLst>
            <pc:docMk/>
            <pc:sldMk cId="1364572045" sldId="334"/>
            <ac:spMk id="5" creationId="{3BD74B12-7FD2-4B30-C32A-B876ACAACFF5}"/>
          </ac:spMkLst>
        </pc:spChg>
        <pc:spChg chg="add mod">
          <ac:chgData name="Magalie POMMIER - POK SAS" userId="428126f9-6334-40f4-8798-f9ad14f973c7" providerId="ADAL" clId="{F69D6E60-C3D6-423B-8F67-E2142627783F}" dt="2023-06-29T06:29:05.346" v="4763" actId="1076"/>
          <ac:spMkLst>
            <pc:docMk/>
            <pc:sldMk cId="1364572045" sldId="334"/>
            <ac:spMk id="6" creationId="{63F00FA7-5230-C2F4-F17B-311B46BFDA32}"/>
          </ac:spMkLst>
        </pc:spChg>
      </pc:sldChg>
      <pc:sldChg chg="addSp delSp modSp new mod ord modAnim">
        <pc:chgData name="Magalie POMMIER - POK SAS" userId="428126f9-6334-40f4-8798-f9ad14f973c7" providerId="ADAL" clId="{F69D6E60-C3D6-423B-8F67-E2142627783F}" dt="2023-06-29T06:32:51.602" v="4819" actId="1076"/>
        <pc:sldMkLst>
          <pc:docMk/>
          <pc:sldMk cId="3851277052" sldId="335"/>
        </pc:sldMkLst>
        <pc:spChg chg="del">
          <ac:chgData name="Magalie POMMIER - POK SAS" userId="428126f9-6334-40f4-8798-f9ad14f973c7" providerId="ADAL" clId="{F69D6E60-C3D6-423B-8F67-E2142627783F}" dt="2023-06-29T06:31:03.450" v="4798" actId="478"/>
          <ac:spMkLst>
            <pc:docMk/>
            <pc:sldMk cId="3851277052" sldId="335"/>
            <ac:spMk id="2" creationId="{E10FC810-C153-697D-79A5-3F59900F1D90}"/>
          </ac:spMkLst>
        </pc:spChg>
        <pc:spChg chg="del">
          <ac:chgData name="Magalie POMMIER - POK SAS" userId="428126f9-6334-40f4-8798-f9ad14f973c7" providerId="ADAL" clId="{F69D6E60-C3D6-423B-8F67-E2142627783F}" dt="2023-06-29T06:31:01.931" v="4797" actId="478"/>
          <ac:spMkLst>
            <pc:docMk/>
            <pc:sldMk cId="3851277052" sldId="335"/>
            <ac:spMk id="4" creationId="{758681F4-B772-9170-62A2-B485ACBD58A7}"/>
          </ac:spMkLst>
        </pc:spChg>
        <pc:spChg chg="del">
          <ac:chgData name="Magalie POMMIER - POK SAS" userId="428126f9-6334-40f4-8798-f9ad14f973c7" providerId="ADAL" clId="{F69D6E60-C3D6-423B-8F67-E2142627783F}" dt="2023-06-29T06:31:00.595" v="4796" actId="478"/>
          <ac:spMkLst>
            <pc:docMk/>
            <pc:sldMk cId="3851277052" sldId="335"/>
            <ac:spMk id="5" creationId="{E438133A-15F3-2C1F-BE28-8589BE410B7C}"/>
          </ac:spMkLst>
        </pc:spChg>
        <pc:spChg chg="add mod">
          <ac:chgData name="Magalie POMMIER - POK SAS" userId="428126f9-6334-40f4-8798-f9ad14f973c7" providerId="ADAL" clId="{F69D6E60-C3D6-423B-8F67-E2142627783F}" dt="2023-06-29T06:31:10.251" v="4802" actId="20577"/>
          <ac:spMkLst>
            <pc:docMk/>
            <pc:sldMk cId="3851277052" sldId="335"/>
            <ac:spMk id="6" creationId="{8B22E991-3ADD-17B0-D949-92B4BC5CD5F6}"/>
          </ac:spMkLst>
        </pc:spChg>
        <pc:picChg chg="add mod">
          <ac:chgData name="Magalie POMMIER - POK SAS" userId="428126f9-6334-40f4-8798-f9ad14f973c7" providerId="ADAL" clId="{F69D6E60-C3D6-423B-8F67-E2142627783F}" dt="2023-06-29T06:32:51.602" v="4819" actId="1076"/>
          <ac:picMkLst>
            <pc:docMk/>
            <pc:sldMk cId="3851277052" sldId="335"/>
            <ac:picMk id="7" creationId="{B47F890E-D994-6A5E-390F-46DD4EB86F8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C8600-4C25-4470-AC31-5E70B731CD68}" type="datetimeFigureOut">
              <a:rPr lang="fr-FR" smtClean="0"/>
              <a:t>28/06/2023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268B6-101A-437F-ACD1-7D7A66FCFA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26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268B6-101A-437F-ACD1-7D7A66FCFA7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06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268B6-101A-437F-ACD1-7D7A66FCFA7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56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268B6-101A-437F-ACD1-7D7A66FCFA7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84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268B6-101A-437F-ACD1-7D7A66FCFA7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03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268B6-101A-437F-ACD1-7D7A66FCFA7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214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10173" r="-67" b="29705"/>
          <a:stretch/>
        </p:blipFill>
        <p:spPr>
          <a:xfrm>
            <a:off x="0" y="-8238"/>
            <a:ext cx="12192000" cy="4868562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0" y="5369439"/>
            <a:ext cx="8508739" cy="477795"/>
          </a:xfrm>
        </p:spPr>
        <p:txBody>
          <a:bodyPr/>
          <a:lstStyle>
            <a:lvl1pPr marL="0" indent="0" algn="just">
              <a:buNone/>
              <a:defRPr sz="2400" b="1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046204" y="2030627"/>
            <a:ext cx="6590271" cy="790832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46204" y="2117123"/>
            <a:ext cx="6590271" cy="654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939" y="3970637"/>
            <a:ext cx="2508875" cy="1136822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9346939" y="5124849"/>
            <a:ext cx="2508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E30613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www.pok.fr</a:t>
            </a:r>
          </a:p>
        </p:txBody>
      </p:sp>
    </p:spTree>
    <p:extLst>
      <p:ext uri="{BB962C8B-B14F-4D97-AF65-F5344CB8AC3E}">
        <p14:creationId xmlns:p14="http://schemas.microsoft.com/office/powerpoint/2010/main" val="420674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983987"/>
            <a:ext cx="10515600" cy="4192975"/>
          </a:xfrm>
        </p:spPr>
        <p:txBody>
          <a:bodyPr vert="eaVert"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D0E0A2A-8541-305C-7CE3-E2CD089BD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764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580870" cy="5811838"/>
          </a:xfrm>
        </p:spPr>
        <p:txBody>
          <a:bodyPr vert="eaVert"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8724900" y="365125"/>
            <a:ext cx="0" cy="58118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1FBED14-FE4C-A845-8EEB-3054FE3BD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127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F205002-D8A0-044F-68FE-AE7A8FD67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56" b="43548"/>
          <a:stretch/>
        </p:blipFill>
        <p:spPr>
          <a:xfrm>
            <a:off x="9827921" y="5035052"/>
            <a:ext cx="2364079" cy="1822948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2948"/>
            <a:ext cx="10515600" cy="4354014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5DA09F41-3902-9731-B932-11B1420F724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284186"/>
            <a:ext cx="9144000" cy="47779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2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D4238A32-52B7-5284-AC48-199331FE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3914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34579" r="67" b="9215"/>
          <a:stretch/>
        </p:blipFill>
        <p:spPr>
          <a:xfrm>
            <a:off x="0" y="-8238"/>
            <a:ext cx="12191999" cy="4596714"/>
          </a:xfrm>
          <a:prstGeom prst="rect">
            <a:avLst/>
          </a:prstGeom>
        </p:spPr>
      </p:pic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838200" y="5369439"/>
            <a:ext cx="9144000" cy="477795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FF0000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3422821"/>
            <a:ext cx="6590271" cy="790832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ctrTitle"/>
          </p:nvPr>
        </p:nvSpPr>
        <p:spPr>
          <a:xfrm>
            <a:off x="838200" y="3509317"/>
            <a:ext cx="6590271" cy="654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01" y="3688878"/>
            <a:ext cx="2508875" cy="1136822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9338701" y="4843090"/>
            <a:ext cx="2508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E30613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www.pok.fr</a:t>
            </a:r>
          </a:p>
        </p:txBody>
      </p:sp>
    </p:spTree>
    <p:extLst>
      <p:ext uri="{BB962C8B-B14F-4D97-AF65-F5344CB8AC3E}">
        <p14:creationId xmlns:p14="http://schemas.microsoft.com/office/powerpoint/2010/main" val="54058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993557"/>
            <a:ext cx="5181600" cy="4183406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993557"/>
            <a:ext cx="5181600" cy="4183406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294B2716-0AF0-3642-2FCF-50C301C885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5916899-8D61-39AF-668D-CB28C2276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40"/>
          <a:stretch/>
        </p:blipFill>
        <p:spPr>
          <a:xfrm>
            <a:off x="11551197" y="4908883"/>
            <a:ext cx="643500" cy="16988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652E4CE-CD56-6BF9-68DD-F0F42EBF3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9"/>
          <a:stretch/>
        </p:blipFill>
        <p:spPr>
          <a:xfrm>
            <a:off x="9868167" y="6098970"/>
            <a:ext cx="2225038" cy="763076"/>
          </a:xfrm>
          <a:prstGeom prst="rect">
            <a:avLst/>
          </a:prstGeom>
        </p:spPr>
      </p:pic>
      <p:sp>
        <p:nvSpPr>
          <p:cNvPr id="15" name="Sous-titre 2">
            <a:extLst>
              <a:ext uri="{FF2B5EF4-FFF2-40B4-BE49-F238E27FC236}">
                <a16:creationId xmlns:a16="http://schemas.microsoft.com/office/drawing/2014/main" id="{8C1F23CD-E5A4-92A1-CCB9-43235CE84D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284186"/>
            <a:ext cx="9144000" cy="47779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2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B5AE0614-1119-132B-09D1-92C14F0B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386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993557"/>
            <a:ext cx="5157787" cy="511518"/>
          </a:xfrm>
        </p:spPr>
        <p:txBody>
          <a:bodyPr anchor="b"/>
          <a:lstStyle>
            <a:lvl1pPr marL="0" indent="0" algn="just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993557"/>
            <a:ext cx="5183188" cy="511518"/>
          </a:xfrm>
        </p:spPr>
        <p:txBody>
          <a:bodyPr anchor="b"/>
          <a:lstStyle>
            <a:lvl1pPr marL="0" indent="0" algn="just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894A08B9-FA0F-C21E-3E7F-585A2854A1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97608C6-F3D4-45DE-4D8F-123D949DC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40"/>
          <a:stretch/>
        </p:blipFill>
        <p:spPr>
          <a:xfrm>
            <a:off x="11551197" y="4908883"/>
            <a:ext cx="643500" cy="169885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B1BB9FD-C6EC-B4C3-75D9-1D135A6B14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9"/>
          <a:stretch/>
        </p:blipFill>
        <p:spPr>
          <a:xfrm>
            <a:off x="9868167" y="6098970"/>
            <a:ext cx="2225038" cy="763076"/>
          </a:xfrm>
          <a:prstGeom prst="rect">
            <a:avLst/>
          </a:prstGeo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499BE8DC-AD08-6CE9-CCDB-64E1A6EB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3FBC0569-2EBD-52EF-180B-DCC9BDB1E45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284186"/>
            <a:ext cx="9144000" cy="47779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2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9049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1C26FF23-0957-2075-46BE-90960D159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50"/>
          <a:stretch/>
        </p:blipFill>
        <p:spPr>
          <a:xfrm>
            <a:off x="9059645" y="5280823"/>
            <a:ext cx="2225038" cy="15771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E053886-A24E-E574-9627-453423C97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49" b="36439"/>
          <a:stretch/>
        </p:blipFill>
        <p:spPr>
          <a:xfrm>
            <a:off x="11434816" y="5441004"/>
            <a:ext cx="759881" cy="1421042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505406-F225-A3FA-A1B6-EF534E0AC1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1296C52-74C7-E199-68AE-6A6438138F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56"/>
          <a:stretch/>
        </p:blipFill>
        <p:spPr>
          <a:xfrm>
            <a:off x="9827921" y="2305292"/>
            <a:ext cx="2364079" cy="3229194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0559AC40-6BFB-250A-0B27-895E2474EFC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284186"/>
            <a:ext cx="9144000" cy="47779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2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7A68FFB1-5318-3A7B-708C-FC1F0726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5126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D6C65E-04CC-E9EB-C88C-5AAC43360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7C8C5DED-66C9-528B-2CE5-9F2D2277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B39B00A2-4EEF-6777-ED43-CD4CD91524C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1284186"/>
            <a:ext cx="9144000" cy="47779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2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3378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algn="just">
              <a:defRPr sz="3200"/>
            </a:lvl1pPr>
            <a:lvl2pPr algn="just">
              <a:defRPr sz="2800"/>
            </a:lvl2pPr>
            <a:lvl3pPr algn="just">
              <a:defRPr sz="2400"/>
            </a:lvl3pPr>
            <a:lvl4pPr algn="just">
              <a:defRPr sz="2000"/>
            </a:lvl4pPr>
            <a:lvl5pPr algn="just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350700"/>
            <a:ext cx="3932237" cy="3518288"/>
          </a:xfrm>
        </p:spPr>
        <p:txBody>
          <a:bodyPr/>
          <a:lstStyle>
            <a:lvl1pPr marL="0" indent="0" algn="just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838200" y="2057400"/>
            <a:ext cx="39338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6CF027C-4E6C-7317-9E18-9C5BB1AFE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53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350700"/>
            <a:ext cx="3932237" cy="3518288"/>
          </a:xfrm>
        </p:spPr>
        <p:txBody>
          <a:bodyPr/>
          <a:lstStyle>
            <a:lvl1pPr marL="0" indent="0" algn="just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838200" y="2057400"/>
            <a:ext cx="393382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72FFEB1-91B3-320A-EABF-4F97BDD33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93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07BBA289-C7AD-49A4-B28C-D3389E1EE9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772533"/>
            <a:ext cx="510746" cy="510746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5114E5D-A085-F892-7E3F-F7D019937123}"/>
              </a:ext>
            </a:extLst>
          </p:cNvPr>
          <p:cNvGrpSpPr/>
          <p:nvPr userDrawn="1"/>
        </p:nvGrpSpPr>
        <p:grpSpPr>
          <a:xfrm>
            <a:off x="773548" y="6206361"/>
            <a:ext cx="1156855" cy="665103"/>
            <a:chOff x="773548" y="6192898"/>
            <a:chExt cx="1156855" cy="66510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2328EDF-2381-F1B0-16A6-3BE1263FC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6192898"/>
              <a:ext cx="1030680" cy="467022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F0BF075-C916-7B39-D8D9-223F6BB1BD67}"/>
                </a:ext>
              </a:extLst>
            </p:cNvPr>
            <p:cNvSpPr txBox="1"/>
            <p:nvPr userDrawn="1"/>
          </p:nvSpPr>
          <p:spPr>
            <a:xfrm>
              <a:off x="773548" y="6611780"/>
              <a:ext cx="11568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>
                  <a:solidFill>
                    <a:srgbClr val="E30613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www.pok.fr</a:t>
              </a:r>
            </a:p>
          </p:txBody>
        </p:sp>
      </p:grp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CF34CD2-1090-47ED-519B-3544A2E11417}"/>
              </a:ext>
            </a:extLst>
          </p:cNvPr>
          <p:cNvCxnSpPr/>
          <p:nvPr userDrawn="1"/>
        </p:nvCxnSpPr>
        <p:spPr>
          <a:xfrm>
            <a:off x="838200" y="1216026"/>
            <a:ext cx="105156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re 10">
            <a:extLst>
              <a:ext uri="{FF2B5EF4-FFF2-40B4-BE49-F238E27FC236}">
                <a16:creationId xmlns:a16="http://schemas.microsoft.com/office/drawing/2014/main" id="{89C8933B-347C-2BC9-0174-31D206AF907C}"/>
              </a:ext>
            </a:extLst>
          </p:cNvPr>
          <p:cNvSpPr txBox="1">
            <a:spLocks/>
          </p:cNvSpPr>
          <p:nvPr userDrawn="1"/>
        </p:nvSpPr>
        <p:spPr>
          <a:xfrm>
            <a:off x="838200" y="1349871"/>
            <a:ext cx="5010150" cy="36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endParaRPr lang="fr-FR"/>
          </a:p>
        </p:txBody>
      </p:sp>
      <p:sp>
        <p:nvSpPr>
          <p:cNvPr id="19" name="Espace réservé du titre 18">
            <a:extLst>
              <a:ext uri="{FF2B5EF4-FFF2-40B4-BE49-F238E27FC236}">
                <a16:creationId xmlns:a16="http://schemas.microsoft.com/office/drawing/2014/main" id="{28CDFCED-4860-00E9-C26E-22CD435A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0080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65000"/>
            </a:schemeClr>
          </a:solidFill>
          <a:latin typeface="DejaVu Sans" panose="020B0603030804020204" pitchFamily="34" charset="0"/>
          <a:ea typeface="DejaVu Sans" panose="020B0603030804020204" pitchFamily="34" charset="0"/>
          <a:cs typeface="DejaVu Sans" panose="020B0603030804020204" pitchFamily="34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DejaVu Sans" panose="020B0603030804020204" pitchFamily="34" charset="0"/>
          <a:cs typeface="Segoe UI Light" panose="020B0502040204020203" pitchFamily="34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DejaVu Sans" panose="020B0603030804020204" pitchFamily="34" charset="0"/>
          <a:cs typeface="Segoe UI Light" panose="020B0502040204020203" pitchFamily="34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DejaVu Sans" panose="020B0603030804020204" pitchFamily="34" charset="0"/>
          <a:cs typeface="Segoe UI Light" panose="020B0502040204020203" pitchFamily="34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DejaVu Sans" panose="020B0603030804020204" pitchFamily="34" charset="0"/>
          <a:cs typeface="Segoe UI Light" panose="020B0502040204020203" pitchFamily="34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DejaVu Sans" panose="020B0603030804020204" pitchFamily="34" charset="0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Pages/ResponsePage.aspx?id=XKX_9GRrOkCZAaa_3EBVBvq9syjxQgZHrEqb-RKJoPtUNjVLWExIOFoyTUM3OVBaWVBLUUdLMTJLNiQlQCN0PWc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effectLst/>
        </p:spPr>
        <p:txBody>
          <a:bodyPr>
            <a:normAutofit fontScale="77500" lnSpcReduction="20000"/>
          </a:bodyPr>
          <a:lstStyle/>
          <a:p>
            <a:pPr algn="just"/>
            <a:r>
              <a:rPr lang="fr-FR" b="0" dirty="0">
                <a:solidFill>
                  <a:srgbClr val="E30613"/>
                </a:solidFill>
              </a:rPr>
              <a:t>Formation sur l’utilisation de la plateforme ERP </a:t>
            </a:r>
            <a:r>
              <a:rPr lang="fr-FR" b="0" dirty="0" err="1">
                <a:solidFill>
                  <a:srgbClr val="E30613"/>
                </a:solidFill>
              </a:rPr>
              <a:t>Axelor</a:t>
            </a:r>
            <a:r>
              <a:rPr lang="fr-FR" b="0" dirty="0">
                <a:solidFill>
                  <a:srgbClr val="E30613"/>
                </a:solidFill>
              </a:rPr>
              <a:t> Open Source</a:t>
            </a:r>
            <a:endParaRPr lang="fr-FR" dirty="0">
              <a:solidFill>
                <a:srgbClr val="E3061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95889" y="2241179"/>
            <a:ext cx="6927191" cy="654908"/>
          </a:xfrm>
        </p:spPr>
        <p:txBody>
          <a:bodyPr>
            <a:noAutofit/>
          </a:bodyPr>
          <a:lstStyle/>
          <a:p>
            <a:r>
              <a:rPr lang="fr-FR" sz="2800" dirty="0"/>
              <a:t>Formation AOS : gestion des clauses fiscales </a:t>
            </a:r>
          </a:p>
        </p:txBody>
      </p:sp>
    </p:spTree>
    <p:extLst>
      <p:ext uri="{BB962C8B-B14F-4D97-AF65-F5344CB8AC3E}">
        <p14:creationId xmlns:p14="http://schemas.microsoft.com/office/powerpoint/2010/main" val="2976689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081558-C9EF-39A4-BD87-A365EF9DC7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81FE95E8-70FC-DB72-4061-4EC5BD0A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51" y="521759"/>
            <a:ext cx="11288697" cy="739672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Rappel des différents indicateurs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3886734-029E-DEF5-8EDE-0976CCE7C5BB}"/>
              </a:ext>
            </a:extLst>
          </p:cNvPr>
          <p:cNvSpPr txBox="1"/>
          <p:nvPr/>
        </p:nvSpPr>
        <p:spPr>
          <a:xfrm>
            <a:off x="838200" y="1779687"/>
            <a:ext cx="105584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Le régime standard est le régime Normal. C’est le seul régime qui n’implique pas de mentions particulières sur nos documents. </a:t>
            </a:r>
            <a:r>
              <a:rPr lang="fr-FR" b="1" dirty="0">
                <a:solidFill>
                  <a:srgbClr val="FF0000"/>
                </a:solidFill>
              </a:rPr>
              <a:t>On ne doit pas trouver de clauses pour un client en régime NOR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 l’inverse, tous les autres régimes doivent comporter une mention particulière qui précise l’identification de ce régime. </a:t>
            </a:r>
            <a:r>
              <a:rPr lang="fr-FR" b="1" dirty="0">
                <a:solidFill>
                  <a:srgbClr val="FF0000"/>
                </a:solidFill>
              </a:rPr>
              <a:t>On doit obligatoirement trouver une clause pour un client en régime SUS, EXO ou CEE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 régime Normal ne s’applique que pour la France métropolitaine et Monaco. </a:t>
            </a:r>
            <a:r>
              <a:rPr lang="fr-FR" b="1" dirty="0">
                <a:solidFill>
                  <a:srgbClr val="FF0000"/>
                </a:solidFill>
              </a:rPr>
              <a:t>On ne doit donc pas trouver d’autres pays, ou bien de DOM-TOM dans cette catégorie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La France n’autorise que deux régimes fiscaux : NOR ou SUS. </a:t>
            </a:r>
            <a:r>
              <a:rPr lang="fr-FR" b="1" dirty="0">
                <a:solidFill>
                  <a:srgbClr val="FF0000"/>
                </a:solidFill>
              </a:rPr>
              <a:t>Toute autre clause est à proscrire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 régime Suspension n’est autorisé que pour des situations précises. </a:t>
            </a:r>
            <a:r>
              <a:rPr lang="fr-FR" b="1" dirty="0">
                <a:solidFill>
                  <a:srgbClr val="FF0000"/>
                </a:solidFill>
              </a:rPr>
              <a:t>On doit donc trouver la clause SUS ou bien le client doit être ADNOT (gestion des déchets)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784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3028" y="468492"/>
            <a:ext cx="10515600" cy="815975"/>
          </a:xfrm>
        </p:spPr>
        <p:txBody>
          <a:bodyPr/>
          <a:lstStyle/>
          <a:p>
            <a:r>
              <a:rPr lang="fr-FR" dirty="0"/>
              <a:t>Rappel des différents indicateurs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0396F5-9179-507D-2F57-D29F64C00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9CD1186-6BE8-DD2E-A9DC-8FBC629D2D6B}"/>
              </a:ext>
            </a:extLst>
          </p:cNvPr>
          <p:cNvSpPr txBox="1"/>
          <p:nvPr/>
        </p:nvSpPr>
        <p:spPr>
          <a:xfrm>
            <a:off x="1028700" y="1696750"/>
            <a:ext cx="10134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  Le régime CEE impose la clause TVA CEE. </a:t>
            </a:r>
            <a:r>
              <a:rPr lang="fr-FR" b="1" dirty="0">
                <a:solidFill>
                  <a:srgbClr val="FF0000"/>
                </a:solidFill>
              </a:rPr>
              <a:t>On ne doit donc pas trouver de TVA EXO pour un pays membre de la CEE</a:t>
            </a:r>
            <a:endParaRPr lang="fr-FR" dirty="0"/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L’utilisation d’une clause sur un document est soumise à l’obligation d’un compte tiers valide et autorisé. </a:t>
            </a:r>
            <a:r>
              <a:rPr lang="fr-FR" b="1" dirty="0">
                <a:solidFill>
                  <a:srgbClr val="FF0000"/>
                </a:solidFill>
              </a:rPr>
              <a:t>On ne doit donc pas trouver de clauses sans compte client ou bien avec un compte bloqué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Le régime Exonération n’autorise que la clause EXO. </a:t>
            </a:r>
            <a:r>
              <a:rPr lang="fr-FR" b="1" dirty="0">
                <a:solidFill>
                  <a:srgbClr val="FF0000"/>
                </a:solidFill>
              </a:rPr>
              <a:t>Toute autre clause est à proscrire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La clause TVA DOM TOM ne peut être utilisée que pour un compte tiers en régime DOM TOM. </a:t>
            </a:r>
          </a:p>
          <a:p>
            <a:r>
              <a:rPr lang="fr-FR" b="1" dirty="0">
                <a:solidFill>
                  <a:srgbClr val="FF0000"/>
                </a:solidFill>
              </a:rPr>
              <a:t>On ne doit pas trouver de régime EXO pour une facture indiquant cette mention</a:t>
            </a:r>
          </a:p>
          <a:p>
            <a:endParaRPr lang="fr-FR" b="1" dirty="0">
              <a:solidFill>
                <a:srgbClr val="FF0000"/>
              </a:solidFill>
            </a:endParaRPr>
          </a:p>
          <a:p>
            <a:r>
              <a:rPr lang="fr-FR" dirty="0"/>
              <a:t>- L’utilisation d’une clause dans le système doit forcément correspondre à une facture. </a:t>
            </a:r>
            <a:r>
              <a:rPr lang="fr-FR" b="1" dirty="0">
                <a:solidFill>
                  <a:srgbClr val="FF0000"/>
                </a:solidFill>
              </a:rPr>
              <a:t>On ne doit pas avoir de clauses sans facture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61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3600" dirty="0"/>
              <a:t>Rappel des points clés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37067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E15F8E-41C0-D8B9-28B4-E31C4EC3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t>13</a:t>
            </a:fld>
            <a:endParaRPr lang="fr-FR"/>
          </a:p>
        </p:txBody>
      </p:sp>
      <p:sp>
        <p:nvSpPr>
          <p:cNvPr id="2" name="Titre 5">
            <a:extLst>
              <a:ext uri="{FF2B5EF4-FFF2-40B4-BE49-F238E27FC236}">
                <a16:creationId xmlns:a16="http://schemas.microsoft.com/office/drawing/2014/main" id="{617AD77E-B707-A0EF-14E2-2A0AE930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23" y="555957"/>
            <a:ext cx="10515600" cy="739672"/>
          </a:xfrm>
        </p:spPr>
        <p:txBody>
          <a:bodyPr/>
          <a:lstStyle/>
          <a:p>
            <a:r>
              <a:rPr lang="fr-FR" dirty="0"/>
              <a:t>Utilisation des clauses fiscales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A72684-28E5-19A3-BD42-F2E05069EF7F}"/>
              </a:ext>
            </a:extLst>
          </p:cNvPr>
          <p:cNvSpPr txBox="1"/>
          <p:nvPr/>
        </p:nvSpPr>
        <p:spPr>
          <a:xfrm>
            <a:off x="747423" y="1367624"/>
            <a:ext cx="106063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L’utilisation des clauses fiscales est soumise au respect des différentes règles en matière comptable et fiscale.</a:t>
            </a:r>
          </a:p>
          <a:p>
            <a:endParaRPr lang="fr-FR" dirty="0"/>
          </a:p>
          <a:p>
            <a:r>
              <a:rPr lang="fr-FR" dirty="0"/>
              <a:t>Elle est directement liée au compte tiers ainsi qu’au format de nos factures envoyés ou reçues.</a:t>
            </a:r>
          </a:p>
          <a:p>
            <a:endParaRPr lang="fr-FR" dirty="0"/>
          </a:p>
          <a:p>
            <a:r>
              <a:rPr lang="fr-FR" b="1" dirty="0">
                <a:solidFill>
                  <a:srgbClr val="FF0000"/>
                </a:solidFill>
              </a:rPr>
              <a:t>Le compte tiers permet de définir les règles applicables en fonction du profil du tiers.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Régime fiscal</a:t>
            </a:r>
          </a:p>
          <a:p>
            <a:pPr marL="285750" indent="-285750">
              <a:buFontTx/>
              <a:buChar char="-"/>
            </a:pPr>
            <a:r>
              <a:rPr lang="fr-FR" dirty="0"/>
              <a:t>Zone fiscale</a:t>
            </a:r>
          </a:p>
          <a:p>
            <a:pPr marL="285750" indent="-285750">
              <a:buFontTx/>
              <a:buChar char="-"/>
            </a:pPr>
            <a:r>
              <a:rPr lang="fr-FR" dirty="0"/>
              <a:t>Exemption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b="1" dirty="0">
                <a:solidFill>
                  <a:srgbClr val="FF0000"/>
                </a:solidFill>
              </a:rPr>
              <a:t>Les règles fiscales définissent les mentions obligatoires sur les factures.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Clause de suspension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Régime particulier</a:t>
            </a:r>
          </a:p>
          <a:p>
            <a:pPr marL="285750" indent="-285750">
              <a:buFontTx/>
              <a:buChar char="-"/>
            </a:pPr>
            <a:r>
              <a:rPr lang="fr-FR" dirty="0"/>
              <a:t>INCOTERM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445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3600" dirty="0"/>
              <a:t>Questions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57920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530BF4-9209-B755-50B7-6E8A0910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t>15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BD74B12-7FD2-4B30-C32A-B876ACAA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F00FA7-5230-C2F4-F17B-311B46BFDA32}"/>
              </a:ext>
            </a:extLst>
          </p:cNvPr>
          <p:cNvSpPr txBox="1"/>
          <p:nvPr/>
        </p:nvSpPr>
        <p:spPr>
          <a:xfrm>
            <a:off x="1676400" y="2130879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Merci de bien vouloir répondre aux questions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https://forms.office.com/Pages/ResponsePage.aspx?id=XKX_9GRrOkCZAaa_3EBVBvq9syjxQgZHrEqb-RKJoPtUNjVLWExIOFoyTUM3OVBaWVBLUUdLMTJLNiQlQCN0PWcu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Pour visionner chaque cas, puis détaillez votre réponse.</a:t>
            </a:r>
          </a:p>
        </p:txBody>
      </p:sp>
    </p:spTree>
    <p:extLst>
      <p:ext uri="{BB962C8B-B14F-4D97-AF65-F5344CB8AC3E}">
        <p14:creationId xmlns:p14="http://schemas.microsoft.com/office/powerpoint/2010/main" val="1364572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551354-6BC4-86F8-3E29-2E30CF7CFF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9D5E50E-69CA-4331-B5C1-0C5DA75F5B6F}"/>
              </a:ext>
            </a:extLst>
          </p:cNvPr>
          <p:cNvSpPr txBox="1"/>
          <p:nvPr/>
        </p:nvSpPr>
        <p:spPr>
          <a:xfrm>
            <a:off x="9982200" y="2473779"/>
            <a:ext cx="111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AOS</a:t>
            </a:r>
          </a:p>
        </p:txBody>
      </p:sp>
      <p:pic>
        <p:nvPicPr>
          <p:cNvPr id="3" name="cptclt1">
            <a:hlinkClick r:id="" action="ppaction://media"/>
            <a:extLst>
              <a:ext uri="{FF2B5EF4-FFF2-40B4-BE49-F238E27FC236}">
                <a16:creationId xmlns:a16="http://schemas.microsoft.com/office/drawing/2014/main" id="{FDA62E22-B8D9-D1AB-4244-E0BA78685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0751" y="136525"/>
            <a:ext cx="10810498" cy="608090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3143EF-F46C-6ECB-F310-B5F0141FFCF0}"/>
              </a:ext>
            </a:extLst>
          </p:cNvPr>
          <p:cNvSpPr txBox="1"/>
          <p:nvPr/>
        </p:nvSpPr>
        <p:spPr>
          <a:xfrm>
            <a:off x="73479" y="767444"/>
            <a:ext cx="334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9173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932C8D6-6997-8ADB-CAD3-63DE086D9A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E3EF43C-8178-C9B6-E101-0D22E73AD325}"/>
              </a:ext>
            </a:extLst>
          </p:cNvPr>
          <p:cNvSpPr txBox="1"/>
          <p:nvPr/>
        </p:nvSpPr>
        <p:spPr>
          <a:xfrm>
            <a:off x="73479" y="767444"/>
            <a:ext cx="334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pic>
        <p:nvPicPr>
          <p:cNvPr id="10" name="Image 9" descr="Une image contenant texte, capture d’écran, Police, lettre&#10;&#10;Description générée automatiquement">
            <a:extLst>
              <a:ext uri="{FF2B5EF4-FFF2-40B4-BE49-F238E27FC236}">
                <a16:creationId xmlns:a16="http://schemas.microsoft.com/office/drawing/2014/main" id="{60972120-72CC-82D7-51D2-719F143E8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40632"/>
            <a:ext cx="11353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7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932C8D6-6997-8ADB-CAD3-63DE086D9A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348F085-5482-AFE3-7478-02C8D2F991B4}"/>
              </a:ext>
            </a:extLst>
          </p:cNvPr>
          <p:cNvSpPr txBox="1"/>
          <p:nvPr/>
        </p:nvSpPr>
        <p:spPr>
          <a:xfrm>
            <a:off x="73479" y="767444"/>
            <a:ext cx="334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9" name="fact1">
            <a:hlinkClick r:id="" action="ppaction://media"/>
            <a:extLst>
              <a:ext uri="{FF2B5EF4-FFF2-40B4-BE49-F238E27FC236}">
                <a16:creationId xmlns:a16="http://schemas.microsoft.com/office/drawing/2014/main" id="{296CCE78-FEDA-B08B-1BC8-B1FB366BC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469" y="136525"/>
            <a:ext cx="10701061" cy="60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9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6647F3-EE43-424F-E063-34F4289A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t>19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22E991-3ADD-17B0-D949-92B4BC5CD5F6}"/>
              </a:ext>
            </a:extLst>
          </p:cNvPr>
          <p:cNvSpPr txBox="1"/>
          <p:nvPr/>
        </p:nvSpPr>
        <p:spPr>
          <a:xfrm>
            <a:off x="73479" y="767444"/>
            <a:ext cx="37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  <p:pic>
        <p:nvPicPr>
          <p:cNvPr id="7" name="cptclt2">
            <a:hlinkClick r:id="" action="ppaction://media"/>
            <a:extLst>
              <a:ext uri="{FF2B5EF4-FFF2-40B4-BE49-F238E27FC236}">
                <a16:creationId xmlns:a16="http://schemas.microsoft.com/office/drawing/2014/main" id="{B47F890E-D994-6A5E-390F-46DD4EB86F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" y="136525"/>
            <a:ext cx="10781256" cy="605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8944E7-DFC2-FC53-00D9-07A42A0A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t>2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7DE8FD9-2AAE-6C34-F91A-4E8EB371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25" y="595714"/>
            <a:ext cx="10515600" cy="739672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39D125-4E11-E593-1701-C903864AE31E}"/>
              </a:ext>
            </a:extLst>
          </p:cNvPr>
          <p:cNvSpPr txBox="1"/>
          <p:nvPr/>
        </p:nvSpPr>
        <p:spPr>
          <a:xfrm>
            <a:off x="3827033" y="2112089"/>
            <a:ext cx="5104059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 dirty="0"/>
              <a:t>1- Contexte</a:t>
            </a:r>
            <a:endParaRPr lang="fr-FR" b="1" dirty="0">
              <a:ea typeface="Calibri"/>
              <a:cs typeface="Calibri"/>
            </a:endParaRPr>
          </a:p>
          <a:p>
            <a:r>
              <a:rPr lang="fr-FR" b="1" dirty="0"/>
              <a:t>               1-1 Mentions spécifiques relatives à la TVA</a:t>
            </a:r>
            <a:endParaRPr lang="fr-FR" b="1" dirty="0">
              <a:ea typeface="Calibri"/>
              <a:cs typeface="Calibri"/>
            </a:endParaRPr>
          </a:p>
          <a:p>
            <a:r>
              <a:rPr lang="fr-FR" b="1" dirty="0"/>
              <a:t>               1-2 Sanctions</a:t>
            </a:r>
            <a:endParaRPr lang="fr-FR" b="1" dirty="0">
              <a:ea typeface="Calibri"/>
              <a:cs typeface="Calibri"/>
            </a:endParaRPr>
          </a:p>
          <a:p>
            <a:endParaRPr lang="fr-FR" b="1" dirty="0">
              <a:ea typeface="Calibri"/>
              <a:cs typeface="Calibri"/>
            </a:endParaRPr>
          </a:p>
          <a:p>
            <a:r>
              <a:rPr lang="fr-FR" b="1" dirty="0"/>
              <a:t>2- Prérequis</a:t>
            </a:r>
            <a:endParaRPr lang="fr-FR" b="1" dirty="0">
              <a:ea typeface="Calibri"/>
              <a:cs typeface="Calibri"/>
            </a:endParaRPr>
          </a:p>
          <a:p>
            <a:endParaRPr lang="fr-FR" b="1" dirty="0">
              <a:ea typeface="Calibri"/>
              <a:cs typeface="Calibri"/>
            </a:endParaRPr>
          </a:p>
          <a:p>
            <a:r>
              <a:rPr lang="fr-FR" b="1" dirty="0"/>
              <a:t>3- Rappel des différents indicateurs de suivi</a:t>
            </a:r>
            <a:endParaRPr lang="fr-FR" b="1" dirty="0">
              <a:ea typeface="Calibri"/>
              <a:cs typeface="Calibri"/>
            </a:endParaRPr>
          </a:p>
          <a:p>
            <a:endParaRPr lang="fr-FR" b="1" dirty="0">
              <a:ea typeface="Calibri"/>
              <a:cs typeface="Calibri"/>
            </a:endParaRPr>
          </a:p>
          <a:p>
            <a:r>
              <a:rPr lang="fr-FR" b="1" dirty="0"/>
              <a:t>4- Rappel des points clés</a:t>
            </a:r>
            <a:endParaRPr lang="fr-FR" b="1" dirty="0">
              <a:ea typeface="Calibri"/>
              <a:cs typeface="Calibri"/>
            </a:endParaRPr>
          </a:p>
          <a:p>
            <a:endParaRPr lang="fr-FR" b="1" dirty="0">
              <a:ea typeface="Calibri"/>
              <a:cs typeface="Calibri"/>
            </a:endParaRPr>
          </a:p>
          <a:p>
            <a:r>
              <a:rPr lang="fr-FR" b="1" dirty="0">
                <a:ea typeface="Calibri"/>
                <a:cs typeface="Calibri"/>
              </a:rPr>
              <a:t>5- Questions</a:t>
            </a:r>
          </a:p>
          <a:p>
            <a:endParaRPr lang="fr-FR" dirty="0"/>
          </a:p>
          <a:p>
            <a:endParaRPr lang="fr-FR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  <a:p>
            <a:endParaRPr lang="fr-FR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606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s-titre 8">
            <a:extLst>
              <a:ext uri="{FF2B5EF4-FFF2-40B4-BE49-F238E27FC236}">
                <a16:creationId xmlns:a16="http://schemas.microsoft.com/office/drawing/2014/main" id="{697FA707-FA79-8B87-E407-185F7B8F5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69439"/>
            <a:ext cx="9144000" cy="477795"/>
          </a:xfrm>
        </p:spPr>
        <p:txBody>
          <a:bodyPr/>
          <a:lstStyle/>
          <a:p>
            <a:pPr algn="ctr"/>
            <a:r>
              <a:rPr lang="fr-FR"/>
              <a:t>Avez-vous des questions ?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1152FBF-C3D0-AC88-AA51-E69D64523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7807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218270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228AE4-D6A4-22A1-DC5B-60A6004F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BA289-C7AD-49A4-B28C-D3389E1EE99E}" type="slidenum">
              <a:rPr lang="fr-FR" smtClean="0">
                <a:solidFill>
                  <a:schemeClr val="bg2">
                    <a:lumMod val="50000"/>
                  </a:schemeClr>
                </a:solidFill>
              </a:rPr>
              <a:t>4</a:t>
            </a:fld>
            <a:endParaRPr lang="fr-FR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0193C3F-74B9-65C2-4BF9-C599AA6D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44" y="579270"/>
            <a:ext cx="10515600" cy="739672"/>
          </a:xfrm>
        </p:spPr>
        <p:txBody>
          <a:bodyPr>
            <a:noAutofit/>
          </a:bodyPr>
          <a:lstStyle/>
          <a:p>
            <a:r>
              <a:rPr lang="fr-FR" sz="3200" dirty="0">
                <a:solidFill>
                  <a:schemeClr val="bg2">
                    <a:lumMod val="75000"/>
                  </a:schemeClr>
                </a:solidFill>
              </a:rPr>
              <a:t>Mentions spécifiques relatives à la TVA</a:t>
            </a:r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AE7E64C4-B92E-BA8F-9FFC-BA95C04CF0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endParaRPr lang="fr-FR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AFC49F-7DD4-B36E-EC95-96525AB60002}"/>
              </a:ext>
            </a:extLst>
          </p:cNvPr>
          <p:cNvSpPr txBox="1"/>
          <p:nvPr/>
        </p:nvSpPr>
        <p:spPr>
          <a:xfrm>
            <a:off x="838200" y="1904833"/>
            <a:ext cx="104486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Code Général des Impôts (CGI) impose pour certaines opérations des mentions spécifiques qui ont notamment pour objet de </a:t>
            </a:r>
            <a:r>
              <a:rPr lang="fr-FR" b="1" dirty="0">
                <a:solidFill>
                  <a:srgbClr val="FF0000"/>
                </a:solidFill>
              </a:rPr>
              <a:t>justifier de l’application d’un régime d’exonération ou de taxation spécifique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Par exemple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0000"/>
                </a:solidFill>
              </a:rPr>
              <a:t>Bénéficiaires de la franchise </a:t>
            </a:r>
            <a:r>
              <a:rPr lang="fr-FR" dirty="0"/>
              <a:t>« TVA non applicable, art.293 B du CGI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0000"/>
                </a:solidFill>
              </a:rPr>
              <a:t>Livraisons de biens et de prestations de services pour lesquelles la taxe doit être auto-liquidée par le preneur</a:t>
            </a:r>
            <a:r>
              <a:rPr lang="fr-FR" dirty="0"/>
              <a:t> « </a:t>
            </a:r>
            <a:r>
              <a:rPr lang="fr-FR" dirty="0" err="1"/>
              <a:t>Auto-liquidation</a:t>
            </a:r>
            <a:r>
              <a:rPr lang="fr-FR" dirty="0"/>
              <a:t> de la TVA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0000"/>
                </a:solidFill>
              </a:rPr>
              <a:t>Facturation à un preneur étranger sans TVA française (avec ou sans facturation de la TVA du pays preneur) </a:t>
            </a:r>
            <a:r>
              <a:rPr lang="fr-FR" dirty="0"/>
              <a:t>: référence du texte appliquée (article du CGI ou Directive Européenne)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0000"/>
                </a:solidFill>
              </a:rPr>
              <a:t>Opérations triangulaires bénéficiant des mesures de simplification </a:t>
            </a:r>
            <a:r>
              <a:rPr lang="fr-FR" dirty="0"/>
              <a:t>: référence du texte appliqué (article du CGI ou Directive Européenne)</a:t>
            </a:r>
          </a:p>
        </p:txBody>
      </p:sp>
    </p:spTree>
    <p:extLst>
      <p:ext uri="{BB962C8B-B14F-4D97-AF65-F5344CB8AC3E}">
        <p14:creationId xmlns:p14="http://schemas.microsoft.com/office/powerpoint/2010/main" val="1380384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081558-C9EF-39A4-BD87-A365EF9DC7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81FE95E8-70FC-DB72-4061-4EC5BD0A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77" y="626808"/>
            <a:ext cx="11288697" cy="739672"/>
          </a:xfrm>
        </p:spPr>
        <p:txBody>
          <a:bodyPr>
            <a:noAutofit/>
          </a:bodyPr>
          <a:lstStyle/>
          <a:p>
            <a:r>
              <a:rPr lang="fr-FR" sz="2800" dirty="0">
                <a:solidFill>
                  <a:schemeClr val="bg2">
                    <a:lumMod val="75000"/>
                  </a:schemeClr>
                </a:solidFill>
              </a:rPr>
              <a:t>Sanctions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ED8281-9A88-EDA9-9D0F-EECD0C57CA95}"/>
              </a:ext>
            </a:extLst>
          </p:cNvPr>
          <p:cNvSpPr txBox="1"/>
          <p:nvPr/>
        </p:nvSpPr>
        <p:spPr>
          <a:xfrm>
            <a:off x="839693" y="1470990"/>
            <a:ext cx="10347793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(1) En cas d’infraction, sont responsables, tant le vendeur sur qui repose l’obligation de délivrer la facture, que l’acheteur qui doit réclamer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Tout manquement à l’obligation de facturation entre professionnels est passible d’une amende maximum de 75 000€ (personne physique) / 375 000€ (personne morale). Le professionnel encourt aussi l’exclusion des marchés publics (jusqu’à 5 ans).</a:t>
            </a:r>
          </a:p>
          <a:p>
            <a:endParaRPr lang="fr-FR" dirty="0"/>
          </a:p>
          <a:p>
            <a:r>
              <a:rPr lang="fr-FR" dirty="0"/>
              <a:t>Toute omission ou inexactitude constatée dans les factures exigées en matière de TVA donne lieu à l’application d’une amende de </a:t>
            </a:r>
            <a:r>
              <a:rPr lang="fr-FR" b="1" dirty="0">
                <a:solidFill>
                  <a:srgbClr val="FF0000"/>
                </a:solidFill>
              </a:rPr>
              <a:t>15€ par omission ou inexactitude</a:t>
            </a:r>
            <a:r>
              <a:rPr lang="fr-FR" dirty="0"/>
              <a:t>.</a:t>
            </a:r>
          </a:p>
          <a:p>
            <a:r>
              <a:rPr lang="fr-FR" dirty="0"/>
              <a:t>Le montant total de l’amende due au titre de chaque facture ne peut excéder le quart du montant qui y est ou aurait dû y être mentionné.</a:t>
            </a:r>
          </a:p>
          <a:p>
            <a:endParaRPr lang="fr-FR" dirty="0"/>
          </a:p>
          <a:p>
            <a:r>
              <a:rPr lang="fr-FR" dirty="0"/>
              <a:t>Le non-respect de l’obligation de communication des CGV est passible d’une amende d’un montant maximum de 15 000€ (personne physique) /75 000€ (personne morale)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14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sz="4900" dirty="0"/>
              <a:t>Prérequis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90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E15F8E-41C0-D8B9-28B4-E31C4EC3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t>7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71AE9EE-108F-DE64-FA1B-8D605014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909"/>
            <a:ext cx="10515600" cy="739672"/>
          </a:xfrm>
        </p:spPr>
        <p:txBody>
          <a:bodyPr>
            <a:noAutofit/>
          </a:bodyPr>
          <a:lstStyle/>
          <a:p>
            <a:r>
              <a:rPr lang="fr-FR" sz="3200" dirty="0"/>
              <a:t>Le compte tiers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E308E7-1567-7A57-26A8-9760C3C5AD51}"/>
              </a:ext>
            </a:extLst>
          </p:cNvPr>
          <p:cNvSpPr txBox="1"/>
          <p:nvPr/>
        </p:nvSpPr>
        <p:spPr>
          <a:xfrm>
            <a:off x="949518" y="2385740"/>
            <a:ext cx="1051560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L’utilisation des clauses fiscales est directement liée au compte tiers.</a:t>
            </a:r>
          </a:p>
          <a:p>
            <a:endParaRPr lang="fr-FR" dirty="0"/>
          </a:p>
          <a:p>
            <a:r>
              <a:rPr lang="fr-FR" dirty="0"/>
              <a:t>C’est pourquoi le premier point de vigilance est la création de celui-ci. </a:t>
            </a:r>
            <a:r>
              <a:rPr lang="fr-FR" b="1" dirty="0">
                <a:solidFill>
                  <a:srgbClr val="FF0000"/>
                </a:solidFill>
              </a:rPr>
              <a:t>Un support est à votre disposition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Pour certains régimes, il est nécessaire d’obtenir des documents complémentaires auprès de nos clients.</a:t>
            </a:r>
          </a:p>
          <a:p>
            <a:endParaRPr lang="fr-FR" dirty="0"/>
          </a:p>
          <a:p>
            <a:r>
              <a:rPr lang="fr-FR" b="1" dirty="0">
                <a:solidFill>
                  <a:srgbClr val="FF0000"/>
                </a:solidFill>
              </a:rPr>
              <a:t>Sans document, le régime Normal sera par défaut appliqué.</a:t>
            </a:r>
            <a:endParaRPr lang="fr-FR" b="1" dirty="0">
              <a:solidFill>
                <a:srgbClr val="FF0000"/>
              </a:solidFill>
              <a:ea typeface="Calibri"/>
              <a:cs typeface="Calibri"/>
            </a:endParaRPr>
          </a:p>
          <a:p>
            <a:endParaRPr lang="fr-FR" dirty="0"/>
          </a:p>
          <a:p>
            <a:r>
              <a:rPr lang="fr-FR" dirty="0"/>
              <a:t>Pour nos fournisseurs/sous-traitants, il faut vérifier la conformité de la facture reçue. </a:t>
            </a:r>
            <a:r>
              <a:rPr lang="fr-FR" b="1" dirty="0">
                <a:solidFill>
                  <a:srgbClr val="FF0000"/>
                </a:solidFill>
              </a:rPr>
              <a:t>Voir (1) page 5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354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820445" y="3429000"/>
            <a:ext cx="6590271" cy="654908"/>
          </a:xfrm>
        </p:spPr>
        <p:txBody>
          <a:bodyPr>
            <a:noAutofit/>
          </a:bodyPr>
          <a:lstStyle/>
          <a:p>
            <a:r>
              <a:rPr lang="fr-FR" sz="2400" dirty="0"/>
              <a:t>Rappel des différents indicateurs de suivi</a:t>
            </a:r>
          </a:p>
        </p:txBody>
      </p:sp>
    </p:spTree>
    <p:extLst>
      <p:ext uri="{BB962C8B-B14F-4D97-AF65-F5344CB8AC3E}">
        <p14:creationId xmlns:p14="http://schemas.microsoft.com/office/powerpoint/2010/main" val="93915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228AE4-D6A4-22A1-DC5B-60A6004F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BA289-C7AD-49A4-B28C-D3389E1EE99E}" type="slidenum">
              <a:rPr lang="fr-FR" smtClean="0"/>
              <a:t>9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0193C3F-74B9-65C2-4BF9-C599AA6D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1" y="579838"/>
            <a:ext cx="10515600" cy="739672"/>
          </a:xfrm>
        </p:spPr>
        <p:txBody>
          <a:bodyPr/>
          <a:lstStyle/>
          <a:p>
            <a:r>
              <a:rPr lang="fr-FR" dirty="0"/>
              <a:t>Rappel des différents indicateurs</a:t>
            </a:r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AE7E64C4-B92E-BA8F-9FFC-BA95C04CF0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F60205-1A0B-D419-D268-6216CA2B743D}"/>
              </a:ext>
            </a:extLst>
          </p:cNvPr>
          <p:cNvSpPr txBox="1"/>
          <p:nvPr/>
        </p:nvSpPr>
        <p:spPr>
          <a:xfrm>
            <a:off x="938254" y="2154803"/>
            <a:ext cx="1067793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Pour contrôler la bonne utilisation des clauses fiscales sur nos factures, plusieurs indicateurs internes ont été mis en place.</a:t>
            </a:r>
          </a:p>
          <a:p>
            <a:endParaRPr lang="fr-FR" dirty="0"/>
          </a:p>
          <a:p>
            <a:r>
              <a:rPr lang="fr-FR" dirty="0"/>
              <a:t>Ils nous permettent de suivre la conformité de nos documents mais également de corriger </a:t>
            </a:r>
            <a:r>
              <a:rPr lang="fr-FR" b="1" dirty="0">
                <a:solidFill>
                  <a:srgbClr val="FF0000"/>
                </a:solidFill>
              </a:rPr>
              <a:t>si le cadre légal nous l’autorise.</a:t>
            </a:r>
            <a:endParaRPr lang="fr-FR" b="1" dirty="0">
              <a:solidFill>
                <a:srgbClr val="FF0000"/>
              </a:solidFill>
              <a:ea typeface="Calibri"/>
              <a:cs typeface="Calibri"/>
            </a:endParaRPr>
          </a:p>
          <a:p>
            <a:endParaRPr lang="fr-FR" dirty="0"/>
          </a:p>
          <a:p>
            <a:r>
              <a:rPr lang="fr-FR" dirty="0"/>
              <a:t>Dans le cas contraire, l’identification des erreurs permet de rechercher leurs origines, évaluer, et pouvoir justifier de l’écart auprès de l’administration fiscale.</a:t>
            </a:r>
          </a:p>
        </p:txBody>
      </p:sp>
    </p:spTree>
    <p:extLst>
      <p:ext uri="{BB962C8B-B14F-4D97-AF65-F5344CB8AC3E}">
        <p14:creationId xmlns:p14="http://schemas.microsoft.com/office/powerpoint/2010/main" val="105152343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s xmlns="f383f03e-6a13-4c6a-bb6f-a1d8cbd4a187" xsi:nil="true"/>
    <_ip_UnifiedCompliancePolicyUIAction xmlns="http://schemas.microsoft.com/sharepoint/v3" xsi:nil="true"/>
    <_Flow_SignoffStatus xmlns="f383f03e-6a13-4c6a-bb6f-a1d8cbd4a187" xsi:nil="true"/>
    <_ip_UnifiedCompliancePolicyProperties xmlns="http://schemas.microsoft.com/sharepoint/v3" xsi:nil="true"/>
    <TaxCatchAll xmlns="ae1442bb-b298-47f1-86f5-e8856de2febb" xsi:nil="true"/>
    <Calbersonjuillet2022 xmlns="f383f03e-6a13-4c6a-bb6f-a1d8cbd4a187" xsi:nil="true"/>
    <lcf76f155ced4ddcb4097134ff3c332f xmlns="f383f03e-6a13-4c6a-bb6f-a1d8cbd4a187">
      <Terms xmlns="http://schemas.microsoft.com/office/infopath/2007/PartnerControls"/>
    </lcf76f155ced4ddcb4097134ff3c332f>
    <SharedWithUsers xmlns="ae1442bb-b298-47f1-86f5-e8856de2febb">
      <UserInfo>
        <DisplayName>Jérémy MANELLA - POK SAS</DisplayName>
        <AccountId>10700</AccountId>
        <AccountType/>
      </UserInfo>
      <UserInfo>
        <DisplayName>Jérémy BROCHOT - POK SAS</DisplayName>
        <AccountId>10718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ED6C4B9DCB894EB443704CBA241942" ma:contentTypeVersion="26" ma:contentTypeDescription="Crée un document." ma:contentTypeScope="" ma:versionID="30bca3d82508b5e795369ebafb5330db">
  <xsd:schema xmlns:xsd="http://www.w3.org/2001/XMLSchema" xmlns:xs="http://www.w3.org/2001/XMLSchema" xmlns:p="http://schemas.microsoft.com/office/2006/metadata/properties" xmlns:ns1="http://schemas.microsoft.com/sharepoint/v3" xmlns:ns2="ae1442bb-b298-47f1-86f5-e8856de2febb" xmlns:ns3="f383f03e-6a13-4c6a-bb6f-a1d8cbd4a187" targetNamespace="http://schemas.microsoft.com/office/2006/metadata/properties" ma:root="true" ma:fieldsID="5a54575260729c6e5ffd9b42239dafd0" ns1:_="" ns2:_="" ns3:_="">
    <xsd:import namespace="http://schemas.microsoft.com/sharepoint/v3"/>
    <xsd:import namespace="ae1442bb-b298-47f1-86f5-e8856de2febb"/>
    <xsd:import namespace="f383f03e-6a13-4c6a-bb6f-a1d8cbd4a18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Dates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2:TaxCatchAll" minOccurs="0"/>
                <xsd:element ref="ns3:lcf76f155ced4ddcb4097134ff3c332f" minOccurs="0"/>
                <xsd:element ref="ns3:Calbersonjuillet202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1442bb-b298-47f1-86f5-e8856de2feb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ccd9c9ee-d68e-4dd0-90da-076f5b1235d7}" ma:internalName="TaxCatchAll" ma:showField="CatchAllData" ma:web="ae1442bb-b298-47f1-86f5-e8856de2feb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83f03e-6a13-4c6a-bb6f-a1d8cbd4a1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Dates" ma:index="18" nillable="true" ma:displayName="Date" ma:default="[today]" ma:format="DateTime" ma:internalName="Dates">
      <xsd:simpleType>
        <xsd:restriction base="dms:DateTime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1" nillable="true" ma:displayName="État de validation" ma:internalName="_x00c9_tat_x0020_de_x0020_validation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Balises d’images" ma:readOnly="false" ma:fieldId="{5cf76f15-5ced-4ddc-b409-7134ff3c332f}" ma:taxonomyMulti="true" ma:sspId="fa03d09e-47ee-42b2-97f2-a4fe61d4db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albersonjuillet2022" ma:index="28" nillable="true" ma:displayName="Calberson juillet2022" ma:format="Dropdown" ma:internalName="Calbersonjuillet2022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7E62C7-64EB-489F-97AE-2DBDD2F2380F}">
  <ds:schemaRefs>
    <ds:schemaRef ds:uri="f383f03e-6a13-4c6a-bb6f-a1d8cbd4a187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ae1442bb-b298-47f1-86f5-e8856de2febb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DCA588D-5643-4F3B-8947-685691CA51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BE8A2D-8038-44F6-A20D-2B36856ED1DB}">
  <ds:schemaRefs>
    <ds:schemaRef ds:uri="ae1442bb-b298-47f1-86f5-e8856de2febb"/>
    <ds:schemaRef ds:uri="f383f03e-6a13-4c6a-bb6f-a1d8cbd4a1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931</Words>
  <Application>Microsoft Office PowerPoint</Application>
  <PresentationFormat>Grand écran</PresentationFormat>
  <Paragraphs>126</Paragraphs>
  <Slides>20</Slides>
  <Notes>5</Notes>
  <HiddenSlides>0</HiddenSlides>
  <MMClips>3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Formation AOS : gestion des clauses fiscales </vt:lpstr>
      <vt:lpstr>SOMMAIRE</vt:lpstr>
      <vt:lpstr>Contexte</vt:lpstr>
      <vt:lpstr>Mentions spécifiques relatives à la TVA</vt:lpstr>
      <vt:lpstr>Sanctions</vt:lpstr>
      <vt:lpstr>Prérequis</vt:lpstr>
      <vt:lpstr>Le compte tiers</vt:lpstr>
      <vt:lpstr>Rappel des différents indicateurs de suivi</vt:lpstr>
      <vt:lpstr>Rappel des différents indicateurs</vt:lpstr>
      <vt:lpstr>Rappel des différents indicateurs</vt:lpstr>
      <vt:lpstr>Rappel des différents indicateurs</vt:lpstr>
      <vt:lpstr>Rappel des points clés </vt:lpstr>
      <vt:lpstr>Utilisation des clauses fiscales</vt:lpstr>
      <vt:lpstr>Questions</vt:lpstr>
      <vt:lpstr>Questions</vt:lpstr>
      <vt:lpstr>Présentation PowerPoint</vt:lpstr>
      <vt:lpstr>Présentation PowerPoint</vt:lpstr>
      <vt:lpstr>Présentation PowerPoint</vt:lpstr>
      <vt:lpstr>Présentation PowerPoint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Virginie DUBARD</dc:creator>
  <cp:lastModifiedBy>Magalie POMMIER - POK SAS</cp:lastModifiedBy>
  <cp:revision>26</cp:revision>
  <dcterms:created xsi:type="dcterms:W3CDTF">2015-10-14T14:11:08Z</dcterms:created>
  <dcterms:modified xsi:type="dcterms:W3CDTF">2023-06-29T06:56:32Z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0x010100EDED6C4B9DCB894EB443704CBA241942</vt:lpwstr>
  </property>
  <property fmtid="{D5CDD505-2E9C-101B-9397-08002B2CF9AE}" pid="3" name="MediaServiceImageTags">
    <vt:lpwstr/>
  </property>
</Properties>
</file>